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92" r:id="rId4"/>
    <p:sldId id="259" r:id="rId5"/>
    <p:sldId id="260" r:id="rId6"/>
    <p:sldId id="262" r:id="rId7"/>
    <p:sldId id="263" r:id="rId8"/>
    <p:sldId id="264" r:id="rId9"/>
    <p:sldId id="265" r:id="rId10"/>
    <p:sldId id="261" r:id="rId11"/>
    <p:sldId id="267" r:id="rId12"/>
    <p:sldId id="272" r:id="rId13"/>
    <p:sldId id="273" r:id="rId14"/>
    <p:sldId id="274" r:id="rId15"/>
    <p:sldId id="275" r:id="rId16"/>
    <p:sldId id="268" r:id="rId17"/>
    <p:sldId id="276" r:id="rId18"/>
    <p:sldId id="277" r:id="rId19"/>
    <p:sldId id="278" r:id="rId20"/>
    <p:sldId id="279" r:id="rId21"/>
    <p:sldId id="269" r:id="rId22"/>
    <p:sldId id="280" r:id="rId23"/>
    <p:sldId id="281" r:id="rId24"/>
    <p:sldId id="282" r:id="rId25"/>
    <p:sldId id="283" r:id="rId26"/>
    <p:sldId id="270" r:id="rId27"/>
    <p:sldId id="285" r:id="rId28"/>
    <p:sldId id="286" r:id="rId29"/>
    <p:sldId id="287" r:id="rId30"/>
    <p:sldId id="284" r:id="rId31"/>
    <p:sldId id="271" r:id="rId32"/>
    <p:sldId id="288" r:id="rId33"/>
    <p:sldId id="289" r:id="rId34"/>
    <p:sldId id="290" r:id="rId35"/>
    <p:sldId id="291" r:id="rId3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1" autoAdjust="0"/>
    <p:restoredTop sz="94697"/>
  </p:normalViewPr>
  <p:slideViewPr>
    <p:cSldViewPr snapToGrid="0" snapToObjects="1">
      <p:cViewPr varScale="1">
        <p:scale>
          <a:sx n="72" d="100"/>
          <a:sy n="72" d="100"/>
        </p:scale>
        <p:origin x="10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0971D915-8582-6644-875B-2B94633B3C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622CD14-047A-7E42-B524-607D12335F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CA628-D126-F64B-838A-64719E1DCC39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8496EDD-CA96-114E-A009-CB496466E1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FB29E1E-2ADD-C94B-8CD9-9C7A498505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3202C-ABD8-B14A-B275-107CCC49C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1958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C089-4F35-4C43-BC59-438EC1FE0F45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BF2E-605A-DD44-BAE4-1590D24E8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5101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62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effectLst/>
                <a:latin typeface="Bariol" panose="02000506040000020003" pitchFamily="2" charset="0"/>
              </a:rPr>
              <a:t>Year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Week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Day 1</a:t>
            </a:r>
            <a:endParaRPr lang="en-GB" dirty="0">
              <a:effectLst/>
              <a:latin typeface="Bariol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9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i="0" kern="1200" baseline="0" smtClean="0">
          <a:solidFill>
            <a:schemeClr val="bg1"/>
          </a:solidFill>
          <a:effectLst/>
          <a:latin typeface="Bariol" panose="0200050604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9DFC9C0-FEB7-4444-A1CE-7957E9F69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14" y="1098199"/>
            <a:ext cx="8675360" cy="4779678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=""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pic>
        <p:nvPicPr>
          <p:cNvPr id="5" name="Picture 4" descr="A clock that is on a white surface&#10;&#10;Description automatically generated">
            <a:extLst>
              <a:ext uri="{FF2B5EF4-FFF2-40B4-BE49-F238E27FC236}">
                <a16:creationId xmlns=""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938" y="813676"/>
            <a:ext cx="2066159" cy="206615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8589818" y="1343891"/>
            <a:ext cx="346364" cy="49020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8600329" y="1834095"/>
            <a:ext cx="225016" cy="42419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1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B818567-F707-40B5-8861-441C78E7B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22" y="1209103"/>
            <a:ext cx="9254530" cy="6066046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=""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5</a:t>
            </a:r>
          </a:p>
        </p:txBody>
      </p:sp>
      <p:pic>
        <p:nvPicPr>
          <p:cNvPr id="5" name="Picture 4" descr="A clock that is on a white surface&#10;&#10;Description automatically generated">
            <a:extLst>
              <a:ext uri="{FF2B5EF4-FFF2-40B4-BE49-F238E27FC236}">
                <a16:creationId xmlns=""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938" y="813676"/>
            <a:ext cx="2066159" cy="206615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8589818" y="1834096"/>
            <a:ext cx="554182" cy="33391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8600329" y="1430594"/>
            <a:ext cx="123342" cy="40350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8F12212-2EF4-4AC8-82A0-8B0AEB2680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2999" y="5687397"/>
            <a:ext cx="652329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2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DDFBB70-43AA-415C-8D3A-9BE23F900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65" y="1237117"/>
            <a:ext cx="7907197" cy="4237087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=""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pic>
        <p:nvPicPr>
          <p:cNvPr id="5" name="Picture 4" descr="A clock that is on a white surface&#10;&#10;Description automatically generated">
            <a:extLst>
              <a:ext uri="{FF2B5EF4-FFF2-40B4-BE49-F238E27FC236}">
                <a16:creationId xmlns=""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938" y="813676"/>
            <a:ext cx="2066159" cy="206615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8589818" y="1834096"/>
            <a:ext cx="207595" cy="53302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8600329" y="1681316"/>
            <a:ext cx="403561" cy="15277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42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B87D6DA-DBDC-4D84-BBEE-FEE201DEB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21" y="1269801"/>
            <a:ext cx="8925318" cy="424928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=""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2</a:t>
            </a:r>
          </a:p>
        </p:txBody>
      </p:sp>
      <p:pic>
        <p:nvPicPr>
          <p:cNvPr id="5" name="Picture 4" descr="A clock that is on a white surface&#10;&#10;Description automatically generated">
            <a:extLst>
              <a:ext uri="{FF2B5EF4-FFF2-40B4-BE49-F238E27FC236}">
                <a16:creationId xmlns=""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938" y="813676"/>
            <a:ext cx="2066159" cy="206615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8589818" y="1834096"/>
            <a:ext cx="0" cy="64922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8465736" y="1834095"/>
            <a:ext cx="134593" cy="42419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08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1EA154C-9C48-4E3B-A1F7-A1E65C172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30" y="1271909"/>
            <a:ext cx="7907197" cy="4243184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=""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3</a:t>
            </a:r>
          </a:p>
        </p:txBody>
      </p:sp>
      <p:pic>
        <p:nvPicPr>
          <p:cNvPr id="5" name="Picture 4" descr="A clock that is on a white surface&#10;&#10;Description automatically generated">
            <a:extLst>
              <a:ext uri="{FF2B5EF4-FFF2-40B4-BE49-F238E27FC236}">
                <a16:creationId xmlns=""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938" y="813676"/>
            <a:ext cx="2066159" cy="206615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7978391" y="1834096"/>
            <a:ext cx="611427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8600329" y="1834095"/>
            <a:ext cx="67421" cy="42419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67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E37504D-02B4-4D67-AC21-463AFA34F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69" y="1266827"/>
            <a:ext cx="7907197" cy="4737003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=""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4</a:t>
            </a:r>
          </a:p>
        </p:txBody>
      </p:sp>
      <p:pic>
        <p:nvPicPr>
          <p:cNvPr id="5" name="Picture 4" descr="A clock that is on a white surface&#10;&#10;Description automatically generated">
            <a:extLst>
              <a:ext uri="{FF2B5EF4-FFF2-40B4-BE49-F238E27FC236}">
                <a16:creationId xmlns=""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938" y="813676"/>
            <a:ext cx="2066159" cy="206615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8080744" y="1517650"/>
            <a:ext cx="509074" cy="31644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8600329" y="1834095"/>
            <a:ext cx="67421" cy="42419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53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91" y="1258843"/>
            <a:ext cx="7907197" cy="4255377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=""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5</a:t>
            </a:r>
          </a:p>
        </p:txBody>
      </p:sp>
      <p:pic>
        <p:nvPicPr>
          <p:cNvPr id="5" name="Picture 4" descr="A clock that is on a white surface&#10;&#10;Description automatically generated">
            <a:extLst>
              <a:ext uri="{FF2B5EF4-FFF2-40B4-BE49-F238E27FC236}">
                <a16:creationId xmlns=""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938" y="813676"/>
            <a:ext cx="2066159" cy="206615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8107374" y="1424763"/>
            <a:ext cx="482444" cy="40933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8370277" y="1517650"/>
            <a:ext cx="230052" cy="31644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80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3683C4E-6485-4467-BBB8-F21A18BCF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888" y="1308986"/>
            <a:ext cx="8785097" cy="4523624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=""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6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pic>
        <p:nvPicPr>
          <p:cNvPr id="5" name="Picture 4" descr="A clock that is on a white surface&#10;&#10;Description automatically generated">
            <a:extLst>
              <a:ext uri="{FF2B5EF4-FFF2-40B4-BE49-F238E27FC236}">
                <a16:creationId xmlns=""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938" y="813676"/>
            <a:ext cx="2066159" cy="206615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8589818" y="1331407"/>
            <a:ext cx="313022" cy="50268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8600329" y="1582751"/>
            <a:ext cx="202027" cy="25134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EC412AB-B868-483E-A5B2-E8B4861957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725" y="3751307"/>
            <a:ext cx="4023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3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733" y="1236579"/>
            <a:ext cx="7907197" cy="5358848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=""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6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2</a:t>
            </a:r>
          </a:p>
        </p:txBody>
      </p:sp>
      <p:pic>
        <p:nvPicPr>
          <p:cNvPr id="5" name="Picture 4" descr="A clock that is on a white surface&#10;&#10;Description automatically generated">
            <a:extLst>
              <a:ext uri="{FF2B5EF4-FFF2-40B4-BE49-F238E27FC236}">
                <a16:creationId xmlns=""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938" y="813676"/>
            <a:ext cx="2066159" cy="206615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8400422" y="1219200"/>
            <a:ext cx="189396" cy="61489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-300000">
            <a:off x="8608303" y="1833289"/>
            <a:ext cx="0" cy="42419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85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2F4F434-A2F0-4706-BC15-D42560FC7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03" y="1232851"/>
            <a:ext cx="7907197" cy="4523624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=""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6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3</a:t>
            </a:r>
          </a:p>
        </p:txBody>
      </p:sp>
      <p:pic>
        <p:nvPicPr>
          <p:cNvPr id="5" name="Picture 4" descr="A clock that is on a white surface&#10;&#10;Description automatically generated">
            <a:extLst>
              <a:ext uri="{FF2B5EF4-FFF2-40B4-BE49-F238E27FC236}">
                <a16:creationId xmlns=""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938" y="813676"/>
            <a:ext cx="2066159" cy="206615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8589818" y="1232851"/>
            <a:ext cx="10511" cy="60124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8600329" y="1834095"/>
            <a:ext cx="413208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41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A129551-C8BA-4E00-BF63-89634B882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03" y="1211015"/>
            <a:ext cx="9077731" cy="4511431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=""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6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4</a:t>
            </a:r>
          </a:p>
        </p:txBody>
      </p:sp>
      <p:pic>
        <p:nvPicPr>
          <p:cNvPr id="5" name="Picture 4" descr="A clock that is on a white surface&#10;&#10;Description automatically generated">
            <a:extLst>
              <a:ext uri="{FF2B5EF4-FFF2-40B4-BE49-F238E27FC236}">
                <a16:creationId xmlns=""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938" y="813676"/>
            <a:ext cx="2066159" cy="206615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8070112" y="1435395"/>
            <a:ext cx="519706" cy="39870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8579172" y="1834095"/>
            <a:ext cx="67421" cy="42419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12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61" y="1215056"/>
            <a:ext cx="7907197" cy="4852837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=""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2</a:t>
            </a:r>
          </a:p>
        </p:txBody>
      </p:sp>
      <p:pic>
        <p:nvPicPr>
          <p:cNvPr id="5" name="Picture 4" descr="A clock that is on a white surface&#10;&#10;Description automatically generated">
            <a:extLst>
              <a:ext uri="{FF2B5EF4-FFF2-40B4-BE49-F238E27FC236}">
                <a16:creationId xmlns=""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938" y="813676"/>
            <a:ext cx="2066159" cy="206615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8074742" y="1834096"/>
            <a:ext cx="515076" cy="32654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8600329" y="1834095"/>
            <a:ext cx="67421" cy="42419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98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03A0487-254F-41B9-A041-2BEE9E355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93" y="1176412"/>
            <a:ext cx="7907197" cy="4511431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=""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6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5</a:t>
            </a:r>
          </a:p>
        </p:txBody>
      </p:sp>
      <p:pic>
        <p:nvPicPr>
          <p:cNvPr id="5" name="Picture 4" descr="A clock that is on a white surface&#10;&#10;Description automatically generated">
            <a:extLst>
              <a:ext uri="{FF2B5EF4-FFF2-40B4-BE49-F238E27FC236}">
                <a16:creationId xmlns=""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938" y="813676"/>
            <a:ext cx="2066159" cy="206615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8589818" y="1596371"/>
            <a:ext cx="639242" cy="23772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8289890" y="1834095"/>
            <a:ext cx="291718" cy="37364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464628" y="3642921"/>
            <a:ext cx="387928" cy="4156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42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26D7356-3FEC-4B85-843A-197F54D53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61" y="1266827"/>
            <a:ext cx="7907197" cy="4523624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=""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pic>
        <p:nvPicPr>
          <p:cNvPr id="5" name="Picture 4" descr="A clock that is on a white surface&#10;&#10;Description automatically generated">
            <a:extLst>
              <a:ext uri="{FF2B5EF4-FFF2-40B4-BE49-F238E27FC236}">
                <a16:creationId xmlns=""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938" y="813676"/>
            <a:ext cx="2066159" cy="206615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8589818" y="1834096"/>
            <a:ext cx="302973" cy="52726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8470760" y="1834095"/>
            <a:ext cx="129569" cy="42419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75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50" y="1210626"/>
            <a:ext cx="7907197" cy="4499238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=""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2</a:t>
            </a:r>
          </a:p>
        </p:txBody>
      </p:sp>
      <p:pic>
        <p:nvPicPr>
          <p:cNvPr id="5" name="Picture 4" descr="A clock that is on a white surface&#10;&#10;Description automatically generated">
            <a:extLst>
              <a:ext uri="{FF2B5EF4-FFF2-40B4-BE49-F238E27FC236}">
                <a16:creationId xmlns=""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938" y="813676"/>
            <a:ext cx="2066159" cy="206615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8304963" y="1834096"/>
            <a:ext cx="284856" cy="55823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8600329" y="1834095"/>
            <a:ext cx="111592" cy="42419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30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71" y="1133081"/>
            <a:ext cx="7913294" cy="4669941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=""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3</a:t>
            </a:r>
          </a:p>
        </p:txBody>
      </p:sp>
      <p:pic>
        <p:nvPicPr>
          <p:cNvPr id="5" name="Picture 4" descr="A clock that is on a white surface&#10;&#10;Description automatically generated">
            <a:extLst>
              <a:ext uri="{FF2B5EF4-FFF2-40B4-BE49-F238E27FC236}">
                <a16:creationId xmlns=""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938" y="813676"/>
            <a:ext cx="2066159" cy="206615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8589818" y="1834096"/>
            <a:ext cx="664714" cy="21576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8600329" y="1834095"/>
            <a:ext cx="433139" cy="7006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12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10C0B7A-36FD-4468-8732-169B33C46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03" y="1153425"/>
            <a:ext cx="8785097" cy="4523624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=""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4</a:t>
            </a:r>
          </a:p>
        </p:txBody>
      </p:sp>
      <p:pic>
        <p:nvPicPr>
          <p:cNvPr id="5" name="Picture 4" descr="A clock that is on a white surface&#10;&#10;Description automatically generated">
            <a:extLst>
              <a:ext uri="{FF2B5EF4-FFF2-40B4-BE49-F238E27FC236}">
                <a16:creationId xmlns=""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938" y="813676"/>
            <a:ext cx="2066159" cy="206615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8589818" y="1834096"/>
            <a:ext cx="0" cy="58755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8154237" y="1834095"/>
            <a:ext cx="446092" cy="13538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60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F6AD965-99FE-4C86-B5E9-F1D2F3AC6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05" y="1035517"/>
            <a:ext cx="7907197" cy="5486876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=""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5</a:t>
            </a:r>
          </a:p>
        </p:txBody>
      </p:sp>
      <p:pic>
        <p:nvPicPr>
          <p:cNvPr id="5" name="Picture 4" descr="A clock that is on a white surface&#10;&#10;Description automatically generated">
            <a:extLst>
              <a:ext uri="{FF2B5EF4-FFF2-40B4-BE49-F238E27FC236}">
                <a16:creationId xmlns=""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938" y="813676"/>
            <a:ext cx="2066159" cy="206615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7888954" y="1834096"/>
            <a:ext cx="700864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8589818" y="1834095"/>
            <a:ext cx="67421" cy="42419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5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5E67829-B6C3-41B4-A6D4-7F215E082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03" y="1158278"/>
            <a:ext cx="7907197" cy="4517528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=""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8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pic>
        <p:nvPicPr>
          <p:cNvPr id="5" name="Picture 4" descr="A clock that is on a white surface&#10;&#10;Description automatically generated">
            <a:extLst>
              <a:ext uri="{FF2B5EF4-FFF2-40B4-BE49-F238E27FC236}">
                <a16:creationId xmlns=""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938" y="813676"/>
            <a:ext cx="2066159" cy="206615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8059479" y="1339702"/>
            <a:ext cx="530340" cy="49439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8581608" y="1577591"/>
            <a:ext cx="316207" cy="25650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80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86C7F81-A1AF-42BC-BF43-F550CD73C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80" y="1253217"/>
            <a:ext cx="8760711" cy="4505334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=""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8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2</a:t>
            </a:r>
          </a:p>
        </p:txBody>
      </p:sp>
      <p:pic>
        <p:nvPicPr>
          <p:cNvPr id="5" name="Picture 4" descr="A clock that is on a white surface&#10;&#10;Description automatically generated">
            <a:extLst>
              <a:ext uri="{FF2B5EF4-FFF2-40B4-BE49-F238E27FC236}">
                <a16:creationId xmlns=""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938" y="813676"/>
            <a:ext cx="2066159" cy="206615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8304963" y="1286743"/>
            <a:ext cx="284856" cy="54735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8589818" y="1416818"/>
            <a:ext cx="173370" cy="41727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01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=""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8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3</a:t>
            </a:r>
          </a:p>
        </p:txBody>
      </p:sp>
      <p:pic>
        <p:nvPicPr>
          <p:cNvPr id="5" name="Picture 4" descr="A clock that is on a white surface&#10;&#10;Description automatically generated">
            <a:extLst>
              <a:ext uri="{FF2B5EF4-FFF2-40B4-BE49-F238E27FC236}">
                <a16:creationId xmlns=""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938" y="813676"/>
            <a:ext cx="2066159" cy="206615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8589818" y="1125415"/>
            <a:ext cx="137175" cy="70868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8579307" y="1834095"/>
            <a:ext cx="10511" cy="42419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09" y="1016783"/>
            <a:ext cx="7610139" cy="548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8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10" y="1291511"/>
            <a:ext cx="7907197" cy="4517528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=""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8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4</a:t>
            </a:r>
          </a:p>
        </p:txBody>
      </p:sp>
      <p:pic>
        <p:nvPicPr>
          <p:cNvPr id="5" name="Picture 4" descr="A clock that is on a white surface&#10;&#10;Description automatically generated">
            <a:extLst>
              <a:ext uri="{FF2B5EF4-FFF2-40B4-BE49-F238E27FC236}">
                <a16:creationId xmlns=""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938" y="813676"/>
            <a:ext cx="2066159" cy="206615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7993464" y="1834096"/>
            <a:ext cx="596355" cy="17055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8581607" y="1834095"/>
            <a:ext cx="67421" cy="42419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55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279" y="4170219"/>
            <a:ext cx="4450466" cy="12314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1061ACB-52F9-444C-A6F6-53DD0A3E3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903" y="1193828"/>
            <a:ext cx="7907197" cy="54442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=""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3</a:t>
            </a:r>
          </a:p>
        </p:txBody>
      </p:sp>
      <p:pic>
        <p:nvPicPr>
          <p:cNvPr id="5" name="Picture 4" descr="A clock that is on a white surface&#10;&#10;Description automatically generated">
            <a:extLst>
              <a:ext uri="{FF2B5EF4-FFF2-40B4-BE49-F238E27FC236}">
                <a16:creationId xmlns=""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938" y="813676"/>
            <a:ext cx="2066159" cy="206615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8589818" y="1834096"/>
            <a:ext cx="613176" cy="21593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8295968" y="1548581"/>
            <a:ext cx="304361" cy="28551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426034" y="1192645"/>
            <a:ext cx="387928" cy="4156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257EC501-C020-4E39-AAB3-9801ACE0D6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6413" y="5506324"/>
            <a:ext cx="1780186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7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980F470-92FC-4131-AB59-5CD7FE935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45" y="1194964"/>
            <a:ext cx="9254530" cy="4505334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=""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8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5</a:t>
            </a:r>
          </a:p>
        </p:txBody>
      </p:sp>
      <p:pic>
        <p:nvPicPr>
          <p:cNvPr id="5" name="Picture 4" descr="A clock that is on a white surface&#10;&#10;Description automatically generated">
            <a:extLst>
              <a:ext uri="{FF2B5EF4-FFF2-40B4-BE49-F238E27FC236}">
                <a16:creationId xmlns=""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938" y="813676"/>
            <a:ext cx="2066159" cy="206615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8589818" y="1834096"/>
            <a:ext cx="539109" cy="33132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8600329" y="1507253"/>
            <a:ext cx="317583" cy="32684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3FFABD8-C63B-43DD-AEF6-CC5112823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13" y="1088295"/>
            <a:ext cx="7907197" cy="4523624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=""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9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pic>
        <p:nvPicPr>
          <p:cNvPr id="5" name="Picture 4" descr="A clock that is on a white surface&#10;&#10;Description automatically generated">
            <a:extLst>
              <a:ext uri="{FF2B5EF4-FFF2-40B4-BE49-F238E27FC236}">
                <a16:creationId xmlns=""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938" y="813676"/>
            <a:ext cx="2066159" cy="206615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8589818" y="1517650"/>
            <a:ext cx="508964" cy="31644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8600329" y="1668026"/>
            <a:ext cx="382897" cy="16606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9E7C20A5-1B05-45FF-8D46-B0C73C8555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799" y="5544906"/>
            <a:ext cx="2505673" cy="7864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0993476C-4A89-483D-BDD5-16B695D1A0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1587" y="5700343"/>
            <a:ext cx="835224" cy="54259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8579CF6D-3472-4CCA-A2BA-7A75CEE98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3032" y="5239337"/>
            <a:ext cx="951058" cy="5364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DD637C6B-7A3D-41CD-B4CA-11FE444406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0949" y="6134246"/>
            <a:ext cx="951058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8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653EDA93-FC61-4A71-9685-4857FB246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62" y="1257451"/>
            <a:ext cx="7907197" cy="4511431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=""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9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2</a:t>
            </a:r>
          </a:p>
        </p:txBody>
      </p:sp>
      <p:pic>
        <p:nvPicPr>
          <p:cNvPr id="5" name="Picture 4" descr="A clock that is on a white surface&#10;&#10;Description automatically generated">
            <a:extLst>
              <a:ext uri="{FF2B5EF4-FFF2-40B4-BE49-F238E27FC236}">
                <a16:creationId xmlns=""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938" y="813676"/>
            <a:ext cx="2066159" cy="206615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8074152" y="1435608"/>
            <a:ext cx="515666" cy="39848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8589818" y="1834095"/>
            <a:ext cx="67421" cy="42419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42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39" y="1222051"/>
            <a:ext cx="7907197" cy="4529721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=""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9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3</a:t>
            </a:r>
          </a:p>
        </p:txBody>
      </p:sp>
      <p:pic>
        <p:nvPicPr>
          <p:cNvPr id="5" name="Picture 4" descr="A clock that is on a white surface&#10;&#10;Description automatically generated">
            <a:extLst>
              <a:ext uri="{FF2B5EF4-FFF2-40B4-BE49-F238E27FC236}">
                <a16:creationId xmlns=""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938" y="813676"/>
            <a:ext cx="2066159" cy="206615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7978391" y="1834096"/>
            <a:ext cx="611427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8209503" y="1668026"/>
            <a:ext cx="390826" cy="16606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36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2987107-039F-4566-9F38-54ACF1C3A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84" y="1091577"/>
            <a:ext cx="7901101" cy="4529721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=""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9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4</a:t>
            </a:r>
          </a:p>
        </p:txBody>
      </p:sp>
      <p:pic>
        <p:nvPicPr>
          <p:cNvPr id="5" name="Picture 4" descr="A clock that is on a white surface&#10;&#10;Description automatically generated">
            <a:extLst>
              <a:ext uri="{FF2B5EF4-FFF2-40B4-BE49-F238E27FC236}">
                <a16:creationId xmlns=""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938" y="813676"/>
            <a:ext cx="2066159" cy="206615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7845552" y="1834096"/>
            <a:ext cx="744266" cy="13538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8600329" y="1718268"/>
            <a:ext cx="533623" cy="11582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69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51" y="1167188"/>
            <a:ext cx="7907197" cy="4523624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=""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9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5</a:t>
            </a:r>
          </a:p>
        </p:txBody>
      </p:sp>
      <p:pic>
        <p:nvPicPr>
          <p:cNvPr id="5" name="Picture 4" descr="A clock that is on a white surface&#10;&#10;Description automatically generated">
            <a:extLst>
              <a:ext uri="{FF2B5EF4-FFF2-40B4-BE49-F238E27FC236}">
                <a16:creationId xmlns=""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938" y="813676"/>
            <a:ext cx="2066159" cy="206615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8589818" y="1834096"/>
            <a:ext cx="663910" cy="27816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8440615" y="1401745"/>
            <a:ext cx="159714" cy="43235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D10B0A3-614A-4A4C-8B47-7B1D53DE9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03" y="1219200"/>
            <a:ext cx="9144793" cy="4944285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=""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4</a:t>
            </a:r>
          </a:p>
        </p:txBody>
      </p:sp>
      <p:pic>
        <p:nvPicPr>
          <p:cNvPr id="5" name="Picture 4" descr="A clock that is on a white surface&#10;&#10;Description automatically generated">
            <a:extLst>
              <a:ext uri="{FF2B5EF4-FFF2-40B4-BE49-F238E27FC236}">
                <a16:creationId xmlns=""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938" y="813676"/>
            <a:ext cx="2066159" cy="206615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8465574" y="1219200"/>
            <a:ext cx="124244" cy="61489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8273845" y="1659194"/>
            <a:ext cx="326484" cy="17490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241F9AB-AD2C-48E1-8191-290B0AF43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6883" y="3285359"/>
            <a:ext cx="920576" cy="167044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ED54CE30-B7B1-4D02-B1B8-833E8597D7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8836" y="3906816"/>
            <a:ext cx="957155" cy="54259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467B7178-EFB2-4237-8B39-006A09808A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1558" y="4955808"/>
            <a:ext cx="951058" cy="53649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41629793-1021-40D0-A25F-CEFF5A520E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9141" y="1166711"/>
            <a:ext cx="402371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1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88212" y="1091804"/>
            <a:ext cx="7907197" cy="3974937"/>
            <a:chOff x="388212" y="1091804"/>
            <a:chExt cx="7907197" cy="3974937"/>
          </a:xfrm>
        </p:grpSpPr>
        <p:pic>
          <p:nvPicPr>
            <p:cNvPr id="2" name="Picture 1">
              <a:extLst>
                <a:ext uri="{FF2B5EF4-FFF2-40B4-BE49-F238E27FC236}">
                  <a16:creationId xmlns="" xmlns:a16="http://schemas.microsoft.com/office/drawing/2014/main" id="{21E9253B-E111-4661-AB8F-71E56949C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8212" y="1091804"/>
              <a:ext cx="7907197" cy="397493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8653" y="2258291"/>
              <a:ext cx="774259" cy="859611"/>
            </a:xfrm>
            <a:prstGeom prst="rect">
              <a:avLst/>
            </a:prstGeom>
          </p:spPr>
        </p:pic>
      </p:grpSp>
      <p:sp>
        <p:nvSpPr>
          <p:cNvPr id="4" name="Title Placeholder 1">
            <a:extLst>
              <a:ext uri="{FF2B5EF4-FFF2-40B4-BE49-F238E27FC236}">
                <a16:creationId xmlns=""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5</a:t>
            </a:r>
          </a:p>
        </p:txBody>
      </p:sp>
      <p:pic>
        <p:nvPicPr>
          <p:cNvPr id="5" name="Picture 4" descr="A clock that is on a white surface&#10;&#10;Description automatically generated">
            <a:extLst>
              <a:ext uri="{FF2B5EF4-FFF2-40B4-BE49-F238E27FC236}">
                <a16:creationId xmlns=""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938" y="813676"/>
            <a:ext cx="2066159" cy="206615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8001000" y="1834096"/>
            <a:ext cx="588818" cy="21593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8600329" y="1834095"/>
            <a:ext cx="67421" cy="42419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2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D39031E-6036-48C2-B42C-09C760655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03" y="1150093"/>
            <a:ext cx="7907197" cy="4743099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=""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pic>
        <p:nvPicPr>
          <p:cNvPr id="5" name="Picture 4" descr="A clock that is on a white surface&#10;&#10;Description automatically generated">
            <a:extLst>
              <a:ext uri="{FF2B5EF4-FFF2-40B4-BE49-F238E27FC236}">
                <a16:creationId xmlns=""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938" y="813676"/>
            <a:ext cx="2066159" cy="206615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8589818" y="1834096"/>
            <a:ext cx="67931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8600329" y="1834095"/>
            <a:ext cx="374065" cy="31179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400458-A2B7-4677-897E-660CA2EC95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2522" y="2359029"/>
            <a:ext cx="396274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2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6370AAD-C1F4-4629-B708-DFEF6185D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07" y="1258442"/>
            <a:ext cx="9364268" cy="424928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=""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2</a:t>
            </a:r>
          </a:p>
        </p:txBody>
      </p:sp>
      <p:pic>
        <p:nvPicPr>
          <p:cNvPr id="5" name="Picture 4" descr="A clock that is on a white surface&#10;&#10;Description automatically generated">
            <a:extLst>
              <a:ext uri="{FF2B5EF4-FFF2-40B4-BE49-F238E27FC236}">
                <a16:creationId xmlns=""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938" y="813676"/>
            <a:ext cx="2066159" cy="206615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8281219" y="1834096"/>
            <a:ext cx="308599" cy="49614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8465574" y="1834095"/>
            <a:ext cx="134755" cy="42419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EA94AE0-90F8-4ECE-B86A-04C9920FF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5128" y="1254857"/>
            <a:ext cx="4023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7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6E86FA2-2659-46D2-A24D-091417837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03" y="1204222"/>
            <a:ext cx="7907197" cy="424928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=""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3</a:t>
            </a:r>
          </a:p>
        </p:txBody>
      </p:sp>
      <p:pic>
        <p:nvPicPr>
          <p:cNvPr id="5" name="Picture 4" descr="A clock that is on a white surface&#10;&#10;Description automatically generated">
            <a:extLst>
              <a:ext uri="{FF2B5EF4-FFF2-40B4-BE49-F238E27FC236}">
                <a16:creationId xmlns=""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938" y="813676"/>
            <a:ext cx="2066159" cy="206615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8589818" y="1607574"/>
            <a:ext cx="688936" cy="22652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8166100" y="1834095"/>
            <a:ext cx="434229" cy="20118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1E169FA-E0AB-4356-A0D3-46D4A0085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8556" y="2437978"/>
            <a:ext cx="4023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358054E-06DF-47F0-89CC-EF75593CC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16" y="1046962"/>
            <a:ext cx="7907197" cy="4743099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=""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4</a:t>
            </a:r>
          </a:p>
        </p:txBody>
      </p:sp>
      <p:pic>
        <p:nvPicPr>
          <p:cNvPr id="5" name="Picture 4" descr="A clock that is on a white surface&#10;&#10;Description automatically generated">
            <a:extLst>
              <a:ext uri="{FF2B5EF4-FFF2-40B4-BE49-F238E27FC236}">
                <a16:creationId xmlns=""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938" y="813676"/>
            <a:ext cx="2066159" cy="206615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8589818" y="1219200"/>
            <a:ext cx="0" cy="61489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8244348" y="1834095"/>
            <a:ext cx="355981" cy="23067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2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732</TotalTime>
  <Words>280</Words>
  <Application>Microsoft Office PowerPoint</Application>
  <PresentationFormat>A4 Paper (210x297 mm)</PresentationFormat>
  <Paragraphs>35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Bariol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Cooper</dc:creator>
  <cp:lastModifiedBy>Samantha McAtear</cp:lastModifiedBy>
  <cp:revision>69</cp:revision>
  <dcterms:created xsi:type="dcterms:W3CDTF">2019-10-15T10:24:11Z</dcterms:created>
  <dcterms:modified xsi:type="dcterms:W3CDTF">2020-04-07T07:38:00Z</dcterms:modified>
</cp:coreProperties>
</file>