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5857974" cy="947936"/>
          </a:xfrm>
        </p:spPr>
        <p:txBody>
          <a:bodyPr/>
          <a:lstStyle/>
          <a:p>
            <a:r>
              <a:rPr lang="en-US" dirty="0">
                <a:latin typeface="Lucida Handwriting" pitchFamily="66" charset="0"/>
              </a:rPr>
              <a:t>The Magic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r>
              <a:rPr lang="en-US" dirty="0"/>
              <a:t>I will put in the box</a:t>
            </a:r>
          </a:p>
          <a:p>
            <a:endParaRPr lang="en-US" dirty="0"/>
          </a:p>
          <a:p>
            <a:r>
              <a:rPr lang="en-US" dirty="0"/>
              <a:t>The swish of a silk sari on a summer night,</a:t>
            </a:r>
          </a:p>
          <a:p>
            <a:r>
              <a:rPr lang="en-US" dirty="0"/>
              <a:t>Fire from the nostrils of a Chinese dragon, </a:t>
            </a:r>
          </a:p>
          <a:p>
            <a:r>
              <a:rPr lang="en-US" dirty="0"/>
              <a:t>The tip of a tongue touching a tooth.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6048"/>
            <a:ext cx="1584176" cy="21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480480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15" y="4838137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990471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 will put into the box</a:t>
            </a:r>
          </a:p>
          <a:p>
            <a:endParaRPr lang="en-US" sz="3200" dirty="0"/>
          </a:p>
          <a:p>
            <a:r>
              <a:rPr lang="en-US" sz="3200" dirty="0"/>
              <a:t>A snowman with a rumbling belly,</a:t>
            </a:r>
          </a:p>
          <a:p>
            <a:r>
              <a:rPr lang="en-US" sz="3200" dirty="0"/>
              <a:t>A sip of the bluest water from Lake </a:t>
            </a:r>
            <a:r>
              <a:rPr lang="en-US" sz="3200" dirty="0" err="1"/>
              <a:t>Lucerene</a:t>
            </a:r>
            <a:r>
              <a:rPr lang="en-US" sz="3200" dirty="0"/>
              <a:t>,</a:t>
            </a:r>
          </a:p>
          <a:p>
            <a:r>
              <a:rPr lang="en-US" sz="3200" dirty="0"/>
              <a:t>A leaping spark from an electric fish.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597012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2" y="4437111"/>
            <a:ext cx="3154473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521670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040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 will put into the box</a:t>
            </a:r>
          </a:p>
          <a:p>
            <a:endParaRPr lang="en-GB" sz="3200" dirty="0"/>
          </a:p>
          <a:p>
            <a:r>
              <a:rPr lang="en-GB" sz="3200" dirty="0"/>
              <a:t>Three violet wishes spoken in Gujarati, </a:t>
            </a:r>
          </a:p>
          <a:p>
            <a:r>
              <a:rPr lang="en-GB" sz="3200" dirty="0"/>
              <a:t>The last joke of an ancient uncle,</a:t>
            </a:r>
          </a:p>
          <a:p>
            <a:r>
              <a:rPr lang="en-GB" sz="3200" dirty="0"/>
              <a:t>And the first smile of a baby.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1737340" cy="21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07" y="45765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345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919" y="83671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 will put into the box</a:t>
            </a:r>
          </a:p>
          <a:p>
            <a:endParaRPr lang="en-GB" sz="3200" dirty="0"/>
          </a:p>
          <a:p>
            <a:r>
              <a:rPr lang="en-GB" sz="3200" dirty="0"/>
              <a:t>A fifth season and a black sun, </a:t>
            </a:r>
          </a:p>
          <a:p>
            <a:r>
              <a:rPr lang="en-GB" sz="3200" dirty="0"/>
              <a:t>A cowboy on a broomstick,</a:t>
            </a:r>
          </a:p>
          <a:p>
            <a:r>
              <a:rPr lang="en-GB" sz="3200" dirty="0"/>
              <a:t>And a witch on a white horse.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" y="4402102"/>
            <a:ext cx="1865324" cy="18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97" y="4402102"/>
            <a:ext cx="2701752" cy="179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22" y="4402102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1996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My box is fashioned from ice and gold and steel,</a:t>
            </a:r>
          </a:p>
          <a:p>
            <a:r>
              <a:rPr lang="en-GB" sz="3200" dirty="0"/>
              <a:t>With stars on the lid and secrets in the corners.</a:t>
            </a:r>
          </a:p>
          <a:p>
            <a:r>
              <a:rPr lang="en-GB" sz="3200" dirty="0"/>
              <a:t>Its hinges are the toe joints of dinosaurs.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2088232" cy="147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4038"/>
            <a:ext cx="2088232" cy="1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35" y="2344038"/>
            <a:ext cx="2065490" cy="115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43" y="2344037"/>
            <a:ext cx="1944216" cy="11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088232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35" y="3627964"/>
            <a:ext cx="2065490" cy="131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490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20" y="620688"/>
            <a:ext cx="89289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dirty="0"/>
              <a:t>I shall surf in my box</a:t>
            </a:r>
          </a:p>
          <a:p>
            <a:r>
              <a:rPr lang="en-GB" sz="3100" dirty="0"/>
              <a:t>On the great high-rolling breakers of the wild Atlantic, </a:t>
            </a:r>
          </a:p>
          <a:p>
            <a:r>
              <a:rPr lang="en-GB" sz="3100" dirty="0"/>
              <a:t>Then wash ashore on a yellow beach</a:t>
            </a:r>
          </a:p>
          <a:p>
            <a:r>
              <a:rPr lang="en-GB" sz="3100" dirty="0"/>
              <a:t>The colour of the sun.  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1" y="3590809"/>
            <a:ext cx="4419609" cy="28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59" y="3590809"/>
            <a:ext cx="3744416" cy="2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745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41" y="1700808"/>
            <a:ext cx="7681913" cy="4616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2679" y="836712"/>
            <a:ext cx="39892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I will put in the box</a:t>
            </a:r>
          </a:p>
          <a:p>
            <a:endParaRPr lang="en-US" sz="1700" dirty="0"/>
          </a:p>
          <a:p>
            <a:r>
              <a:rPr lang="en-US" sz="1700" dirty="0"/>
              <a:t>The swish of a silk sari on a summer night,</a:t>
            </a:r>
          </a:p>
          <a:p>
            <a:r>
              <a:rPr lang="en-US" sz="1700" dirty="0"/>
              <a:t>Fire from the nostrils of a Chinese dragon, </a:t>
            </a:r>
          </a:p>
          <a:p>
            <a:r>
              <a:rPr lang="en-US" sz="1700" dirty="0"/>
              <a:t>The tip of a tongue touching a tooth.</a:t>
            </a:r>
          </a:p>
          <a:p>
            <a:endParaRPr lang="en-US" sz="1700" dirty="0"/>
          </a:p>
          <a:p>
            <a:r>
              <a:rPr lang="en-US" sz="1700" dirty="0"/>
              <a:t>I will put into the box</a:t>
            </a:r>
          </a:p>
          <a:p>
            <a:endParaRPr lang="en-US" sz="1700" dirty="0"/>
          </a:p>
          <a:p>
            <a:r>
              <a:rPr lang="en-US" sz="1700" dirty="0"/>
              <a:t>A snowman with a rumbling belly,</a:t>
            </a:r>
          </a:p>
          <a:p>
            <a:r>
              <a:rPr lang="en-US" sz="1700" dirty="0"/>
              <a:t>A sip of the bluest water from Lake </a:t>
            </a:r>
            <a:r>
              <a:rPr lang="en-US" sz="1700" dirty="0" err="1"/>
              <a:t>Lucerene</a:t>
            </a:r>
            <a:r>
              <a:rPr lang="en-US" sz="1700" dirty="0"/>
              <a:t>,</a:t>
            </a:r>
          </a:p>
          <a:p>
            <a:r>
              <a:rPr lang="en-US" sz="1700" dirty="0"/>
              <a:t>A leaping spark from an electric fish.</a:t>
            </a:r>
          </a:p>
          <a:p>
            <a:endParaRPr lang="en-US" sz="1700" dirty="0"/>
          </a:p>
          <a:p>
            <a:r>
              <a:rPr lang="en-GB" sz="1700" dirty="0"/>
              <a:t>I will put into the box</a:t>
            </a:r>
          </a:p>
          <a:p>
            <a:endParaRPr lang="en-GB" sz="1700" dirty="0"/>
          </a:p>
          <a:p>
            <a:r>
              <a:rPr lang="en-GB" sz="1700" dirty="0"/>
              <a:t>Three violet wishes spoken in Gujarati, </a:t>
            </a:r>
          </a:p>
          <a:p>
            <a:r>
              <a:rPr lang="en-GB" sz="1700" dirty="0"/>
              <a:t>The last joke of an ancient uncle,</a:t>
            </a:r>
          </a:p>
          <a:p>
            <a:r>
              <a:rPr lang="en-GB" sz="1700" dirty="0"/>
              <a:t>And the first smile of a baby.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836712"/>
            <a:ext cx="422587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I will put into the box</a:t>
            </a:r>
          </a:p>
          <a:p>
            <a:endParaRPr lang="en-GB" sz="1700" dirty="0"/>
          </a:p>
          <a:p>
            <a:r>
              <a:rPr lang="en-GB" sz="1700" dirty="0"/>
              <a:t>A fifth season and a black sun, </a:t>
            </a:r>
          </a:p>
          <a:p>
            <a:r>
              <a:rPr lang="en-GB" sz="1700" dirty="0"/>
              <a:t>A cowboy on a broomstick,</a:t>
            </a:r>
          </a:p>
          <a:p>
            <a:r>
              <a:rPr lang="en-GB" sz="1700" dirty="0"/>
              <a:t>And a witch on a white horse.</a:t>
            </a:r>
          </a:p>
          <a:p>
            <a:endParaRPr lang="en-GB" sz="1700" dirty="0"/>
          </a:p>
          <a:p>
            <a:r>
              <a:rPr lang="en-GB" sz="1700" dirty="0"/>
              <a:t>My box is fashioned from ice and gold and steel,</a:t>
            </a:r>
          </a:p>
          <a:p>
            <a:r>
              <a:rPr lang="en-GB" sz="1700" dirty="0"/>
              <a:t>With stars on the lid and secrets in the corners.</a:t>
            </a:r>
          </a:p>
          <a:p>
            <a:r>
              <a:rPr lang="en-GB" sz="1700" dirty="0"/>
              <a:t>Its hinges are the toe joints of dinosaurs</a:t>
            </a:r>
          </a:p>
          <a:p>
            <a:endParaRPr lang="en-GB" sz="1700" dirty="0"/>
          </a:p>
          <a:p>
            <a:r>
              <a:rPr lang="en-GB" sz="1700" dirty="0"/>
              <a:t>I shall surf in my box</a:t>
            </a:r>
          </a:p>
          <a:p>
            <a:r>
              <a:rPr lang="en-GB" sz="1700" dirty="0"/>
              <a:t>On the great high-rolling breakers of the wild Atlantic, </a:t>
            </a:r>
          </a:p>
          <a:p>
            <a:r>
              <a:rPr lang="en-GB" sz="1700" dirty="0"/>
              <a:t>Then wash ashore on a yellow beach</a:t>
            </a:r>
          </a:p>
          <a:p>
            <a:r>
              <a:rPr lang="en-GB" sz="1700" dirty="0"/>
              <a:t>The colour of the sun.  </a:t>
            </a:r>
          </a:p>
          <a:p>
            <a:endParaRPr lang="en-GB" dirty="0"/>
          </a:p>
          <a:p>
            <a:r>
              <a:rPr lang="en-GB" dirty="0"/>
              <a:t>‘The Magic Box’ – Kit Wright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8495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056784" cy="947936"/>
          </a:xfrm>
        </p:spPr>
        <p:txBody>
          <a:bodyPr/>
          <a:lstStyle/>
          <a:p>
            <a:r>
              <a:rPr lang="en-US" dirty="0">
                <a:latin typeface="Lucida Handwriting" pitchFamily="66" charset="0"/>
              </a:rPr>
              <a:t>Now it’s your turn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681913" cy="461665"/>
          </a:xfrm>
        </p:spPr>
        <p:txBody>
          <a:bodyPr/>
          <a:lstStyle/>
          <a:p>
            <a:r>
              <a:rPr lang="en-US" sz="3000" dirty="0"/>
              <a:t>Close your eyes and imagine your own magic box. 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What is it made out of?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What thoughts/feelings/emotions/objects will you put in it?</a:t>
            </a:r>
          </a:p>
          <a:p>
            <a:pPr marL="457200" indent="-457200">
              <a:buFontTx/>
              <a:buChar char="-"/>
            </a:pPr>
            <a:endParaRPr lang="en-US" sz="3000" dirty="0"/>
          </a:p>
          <a:p>
            <a:r>
              <a:rPr lang="en-GB" sz="3000" dirty="0"/>
              <a:t>Think carefully about things that are important to you…</a:t>
            </a:r>
          </a:p>
          <a:p>
            <a:endParaRPr lang="en-GB" sz="3000" dirty="0"/>
          </a:p>
          <a:p>
            <a:r>
              <a:rPr lang="en-GB" sz="3000" dirty="0"/>
              <a:t>Sounds, feelings, places, tastes, thoughts,  beautiful things, smells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37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Brushed metal and curves - Green Blue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65518A-9930-4861-9944-85DDBBED1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Green Blue Segoe</Template>
  <TotalTime>183</TotalTime>
  <Words>435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Lucida Handwriting</vt:lpstr>
      <vt:lpstr>1_Brushed metal and curves - Green Blue Segoe</vt:lpstr>
      <vt:lpstr>White with Courier font for code slides</vt:lpstr>
      <vt:lpstr>The Magic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it’s your turn</vt:lpstr>
    </vt:vector>
  </TitlesOfParts>
  <Company>Glade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Box</dc:title>
  <dc:creator>Jenny Daisley</dc:creator>
  <cp:keywords/>
  <cp:lastModifiedBy>Olivia Thomas</cp:lastModifiedBy>
  <cp:revision>10</cp:revision>
  <dcterms:created xsi:type="dcterms:W3CDTF">2013-04-26T08:08:39Z</dcterms:created>
  <dcterms:modified xsi:type="dcterms:W3CDTF">2020-03-28T12:39:12Z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TC102867249990</vt:lpwstr>
  </property>
</Properties>
</file>