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7"/>
  </p:notesMasterIdLst>
  <p:handoutMasterIdLst>
    <p:handoutMasterId r:id="rId18"/>
  </p:handoutMasterIdLst>
  <p:sldIdLst>
    <p:sldId id="291" r:id="rId7"/>
    <p:sldId id="300" r:id="rId8"/>
    <p:sldId id="264" r:id="rId9"/>
    <p:sldId id="265" r:id="rId10"/>
    <p:sldId id="267" r:id="rId11"/>
    <p:sldId id="274" r:id="rId12"/>
    <p:sldId id="275" r:id="rId13"/>
    <p:sldId id="276" r:id="rId14"/>
    <p:sldId id="280" r:id="rId15"/>
    <p:sldId id="301" r:id="rId16"/>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16E9A-788E-5C74-AB84-AE8A6382019E}" v="4" dt="2025-09-29T14:54:02.257"/>
    <p1510:client id="{4FB4547A-DD80-BCCE-BBAC-699F697103CE}" v="85" dt="2025-09-28T17:00:33.526"/>
    <p1510:client id="{72999F36-1EE7-B303-D0BF-01BF6DD4C4D1}" v="61" dt="2025-09-28T17:10:43.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0639" autoAdjust="0"/>
  </p:normalViewPr>
  <p:slideViewPr>
    <p:cSldViewPr>
      <p:cViewPr varScale="1">
        <p:scale>
          <a:sx n="92" d="100"/>
          <a:sy n="92" d="100"/>
        </p:scale>
        <p:origin x="216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99" d="100"/>
          <a:sy n="99" d="100"/>
        </p:scale>
        <p:origin x="-1576" y="6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Preece" userId="S::npreece@lps.hereford.sch.uk::36c394b1-8f3c-4c99-9801-d9fcc3b1b0f9" providerId="AD" clId="Web-{14116E9A-788E-5C74-AB84-AE8A6382019E}"/>
    <pc:docChg chg="modSld">
      <pc:chgData name="Natalie Preece" userId="S::npreece@lps.hereford.sch.uk::36c394b1-8f3c-4c99-9801-d9fcc3b1b0f9" providerId="AD" clId="Web-{14116E9A-788E-5C74-AB84-AE8A6382019E}" dt="2025-09-29T14:54:00.632" v="2" actId="20577"/>
      <pc:docMkLst>
        <pc:docMk/>
      </pc:docMkLst>
      <pc:sldChg chg="modSp">
        <pc:chgData name="Natalie Preece" userId="S::npreece@lps.hereford.sch.uk::36c394b1-8f3c-4c99-9801-d9fcc3b1b0f9" providerId="AD" clId="Web-{14116E9A-788E-5C74-AB84-AE8A6382019E}" dt="2025-09-29T14:54:00.632" v="2" actId="20577"/>
        <pc:sldMkLst>
          <pc:docMk/>
          <pc:sldMk cId="0" sldId="291"/>
        </pc:sldMkLst>
        <pc:spChg chg="mod">
          <ac:chgData name="Natalie Preece" userId="S::npreece@lps.hereford.sch.uk::36c394b1-8f3c-4c99-9801-d9fcc3b1b0f9" providerId="AD" clId="Web-{14116E9A-788E-5C74-AB84-AE8A6382019E}" dt="2025-09-29T14:54:00.632" v="2" actId="20577"/>
          <ac:spMkLst>
            <pc:docMk/>
            <pc:sldMk cId="0" sldId="291"/>
            <ac:spMk id="17411" creationId="{8CB60842-29A6-569B-C951-31A55D0B48DB}"/>
          </ac:spMkLst>
        </pc:spChg>
      </pc:sldChg>
      <pc:sldChg chg="delSp">
        <pc:chgData name="Natalie Preece" userId="S::npreece@lps.hereford.sch.uk::36c394b1-8f3c-4c99-9801-d9fcc3b1b0f9" providerId="AD" clId="Web-{14116E9A-788E-5C74-AB84-AE8A6382019E}" dt="2025-09-29T13:43:46.682" v="1"/>
        <pc:sldMkLst>
          <pc:docMk/>
          <pc:sldMk cId="0" sldId="300"/>
        </pc:sldMkLst>
        <pc:picChg chg="del">
          <ac:chgData name="Natalie Preece" userId="S::npreece@lps.hereford.sch.uk::36c394b1-8f3c-4c99-9801-d9fcc3b1b0f9" providerId="AD" clId="Web-{14116E9A-788E-5C74-AB84-AE8A6382019E}" dt="2025-09-29T13:43:45.979" v="0"/>
          <ac:picMkLst>
            <pc:docMk/>
            <pc:sldMk cId="0" sldId="300"/>
            <ac:picMk id="3" creationId="{D55F3AAB-719B-3630-0592-5338F6A10D82}"/>
          </ac:picMkLst>
        </pc:picChg>
        <pc:picChg chg="del">
          <ac:chgData name="Natalie Preece" userId="S::npreece@lps.hereford.sch.uk::36c394b1-8f3c-4c99-9801-d9fcc3b1b0f9" providerId="AD" clId="Web-{14116E9A-788E-5C74-AB84-AE8A6382019E}" dt="2025-09-29T13:43:46.682" v="1"/>
          <ac:picMkLst>
            <pc:docMk/>
            <pc:sldMk cId="0" sldId="300"/>
            <ac:picMk id="6" creationId="{3963FC34-6A76-8615-9F98-0D07A363A962}"/>
          </ac:picMkLst>
        </pc:picChg>
      </pc:sldChg>
    </pc:docChg>
  </pc:docChgLst>
  <pc:docChgLst>
    <pc:chgData name="Natalie Preece" userId="S::npreece@lps.hereford.sch.uk::36c394b1-8f3c-4c99-9801-d9fcc3b1b0f9" providerId="AD" clId="Web-{72999F36-1EE7-B303-D0BF-01BF6DD4C4D1}"/>
    <pc:docChg chg="addSld modSld">
      <pc:chgData name="Natalie Preece" userId="S::npreece@lps.hereford.sch.uk::36c394b1-8f3c-4c99-9801-d9fcc3b1b0f9" providerId="AD" clId="Web-{72999F36-1EE7-B303-D0BF-01BF6DD4C4D1}" dt="2025-09-28T17:10:43.543" v="53" actId="1076"/>
      <pc:docMkLst>
        <pc:docMk/>
      </pc:docMkLst>
      <pc:sldChg chg="addSp delSp modSp">
        <pc:chgData name="Natalie Preece" userId="S::npreece@lps.hereford.sch.uk::36c394b1-8f3c-4c99-9801-d9fcc3b1b0f9" providerId="AD" clId="Web-{72999F36-1EE7-B303-D0BF-01BF6DD4C4D1}" dt="2025-09-28T17:10:43.543" v="53" actId="1076"/>
        <pc:sldMkLst>
          <pc:docMk/>
          <pc:sldMk cId="0" sldId="264"/>
        </pc:sldMkLst>
        <pc:spChg chg="mod">
          <ac:chgData name="Natalie Preece" userId="S::npreece@lps.hereford.sch.uk::36c394b1-8f3c-4c99-9801-d9fcc3b1b0f9" providerId="AD" clId="Web-{72999F36-1EE7-B303-D0BF-01BF6DD4C4D1}" dt="2025-09-28T17:05:44.504" v="14" actId="20577"/>
          <ac:spMkLst>
            <pc:docMk/>
            <pc:sldMk cId="0" sldId="264"/>
            <ac:spMk id="21508" creationId="{701A3F6E-1560-82C9-6527-3171C83D612C}"/>
          </ac:spMkLst>
        </pc:spChg>
        <pc:picChg chg="del">
          <ac:chgData name="Natalie Preece" userId="S::npreece@lps.hereford.sch.uk::36c394b1-8f3c-4c99-9801-d9fcc3b1b0f9" providerId="AD" clId="Web-{72999F36-1EE7-B303-D0BF-01BF6DD4C4D1}" dt="2025-09-28T17:04:33.111" v="8"/>
          <ac:picMkLst>
            <pc:docMk/>
            <pc:sldMk cId="0" sldId="264"/>
            <ac:picMk id="2" creationId="{981CA368-A8C7-1421-B5B5-4483CF18A788}"/>
          </ac:picMkLst>
        </pc:picChg>
        <pc:picChg chg="del mod">
          <ac:chgData name="Natalie Preece" userId="S::npreece@lps.hereford.sch.uk::36c394b1-8f3c-4c99-9801-d9fcc3b1b0f9" providerId="AD" clId="Web-{72999F36-1EE7-B303-D0BF-01BF6DD4C4D1}" dt="2025-09-28T17:06:13.755" v="36"/>
          <ac:picMkLst>
            <pc:docMk/>
            <pc:sldMk cId="0" sldId="264"/>
            <ac:picMk id="3" creationId="{864EFBA6-38E1-0E5B-31F7-F628528AAF8B}"/>
          </ac:picMkLst>
        </pc:picChg>
        <pc:picChg chg="add del mod">
          <ac:chgData name="Natalie Preece" userId="S::npreece@lps.hereford.sch.uk::36c394b1-8f3c-4c99-9801-d9fcc3b1b0f9" providerId="AD" clId="Web-{72999F36-1EE7-B303-D0BF-01BF6DD4C4D1}" dt="2025-09-28T17:05:06.550" v="12"/>
          <ac:picMkLst>
            <pc:docMk/>
            <pc:sldMk cId="0" sldId="264"/>
            <ac:picMk id="5" creationId="{EB51DD3E-77E0-8919-3BF8-627BD410B61C}"/>
          </ac:picMkLst>
        </pc:picChg>
        <pc:picChg chg="add mod">
          <ac:chgData name="Natalie Preece" userId="S::npreece@lps.hereford.sch.uk::36c394b1-8f3c-4c99-9801-d9fcc3b1b0f9" providerId="AD" clId="Web-{72999F36-1EE7-B303-D0BF-01BF6DD4C4D1}" dt="2025-09-28T17:10:43.543" v="53" actId="1076"/>
          <ac:picMkLst>
            <pc:docMk/>
            <pc:sldMk cId="0" sldId="264"/>
            <ac:picMk id="6" creationId="{65C0E723-9DAC-2107-262A-6AC3B8373123}"/>
          </ac:picMkLst>
        </pc:picChg>
      </pc:sldChg>
      <pc:sldChg chg="addSp modSp">
        <pc:chgData name="Natalie Preece" userId="S::npreece@lps.hereford.sch.uk::36c394b1-8f3c-4c99-9801-d9fcc3b1b0f9" providerId="AD" clId="Web-{72999F36-1EE7-B303-D0BF-01BF6DD4C4D1}" dt="2025-09-28T17:03:19.232" v="4" actId="1076"/>
        <pc:sldMkLst>
          <pc:docMk/>
          <pc:sldMk cId="0" sldId="300"/>
        </pc:sldMkLst>
        <pc:picChg chg="add mod">
          <ac:chgData name="Natalie Preece" userId="S::npreece@lps.hereford.sch.uk::36c394b1-8f3c-4c99-9801-d9fcc3b1b0f9" providerId="AD" clId="Web-{72999F36-1EE7-B303-D0BF-01BF6DD4C4D1}" dt="2025-09-28T17:02:03.994" v="2" actId="1076"/>
          <ac:picMkLst>
            <pc:docMk/>
            <pc:sldMk cId="0" sldId="300"/>
            <ac:picMk id="3" creationId="{D55F3AAB-719B-3630-0592-5338F6A10D82}"/>
          </ac:picMkLst>
        </pc:picChg>
        <pc:picChg chg="add mod">
          <ac:chgData name="Natalie Preece" userId="S::npreece@lps.hereford.sch.uk::36c394b1-8f3c-4c99-9801-d9fcc3b1b0f9" providerId="AD" clId="Web-{72999F36-1EE7-B303-D0BF-01BF6DD4C4D1}" dt="2025-09-28T17:03:19.232" v="4" actId="1076"/>
          <ac:picMkLst>
            <pc:docMk/>
            <pc:sldMk cId="0" sldId="300"/>
            <ac:picMk id="6" creationId="{3963FC34-6A76-8615-9F98-0D07A363A962}"/>
          </ac:picMkLst>
        </pc:picChg>
      </pc:sldChg>
      <pc:sldChg chg="addSp modSp new">
        <pc:chgData name="Natalie Preece" userId="S::npreece@lps.hereford.sch.uk::36c394b1-8f3c-4c99-9801-d9fcc3b1b0f9" providerId="AD" clId="Web-{72999F36-1EE7-B303-D0BF-01BF6DD4C4D1}" dt="2025-09-28T17:08:45.040" v="50" actId="20577"/>
        <pc:sldMkLst>
          <pc:docMk/>
          <pc:sldMk cId="1660896521" sldId="301"/>
        </pc:sldMkLst>
        <pc:spChg chg="mod">
          <ac:chgData name="Natalie Preece" userId="S::npreece@lps.hereford.sch.uk::36c394b1-8f3c-4c99-9801-d9fcc3b1b0f9" providerId="AD" clId="Web-{72999F36-1EE7-B303-D0BF-01BF6DD4C4D1}" dt="2025-09-28T17:08:45.040" v="50" actId="20577"/>
          <ac:spMkLst>
            <pc:docMk/>
            <pc:sldMk cId="1660896521" sldId="301"/>
            <ac:spMk id="2" creationId="{A9598FD7-49F0-B1A8-F20D-E8D8618D570C}"/>
          </ac:spMkLst>
        </pc:spChg>
        <pc:spChg chg="mod">
          <ac:chgData name="Natalie Preece" userId="S::npreece@lps.hereford.sch.uk::36c394b1-8f3c-4c99-9801-d9fcc3b1b0f9" providerId="AD" clId="Web-{72999F36-1EE7-B303-D0BF-01BF6DD4C4D1}" dt="2025-09-28T17:05:51.676" v="16" actId="20577"/>
          <ac:spMkLst>
            <pc:docMk/>
            <pc:sldMk cId="1660896521" sldId="301"/>
            <ac:spMk id="3" creationId="{095E6562-2107-9045-ADFC-5D429AC50CAF}"/>
          </ac:spMkLst>
        </pc:spChg>
        <pc:picChg chg="add mod">
          <ac:chgData name="Natalie Preece" userId="S::npreece@lps.hereford.sch.uk::36c394b1-8f3c-4c99-9801-d9fcc3b1b0f9" providerId="AD" clId="Web-{72999F36-1EE7-B303-D0BF-01BF6DD4C4D1}" dt="2025-09-28T17:08:37.931" v="47" actId="1076"/>
          <ac:picMkLst>
            <pc:docMk/>
            <pc:sldMk cId="1660896521" sldId="301"/>
            <ac:picMk id="7" creationId="{00EF9D9D-1176-40AD-9911-CD90C0F85FCF}"/>
          </ac:picMkLst>
        </pc:picChg>
        <pc:picChg chg="add mod">
          <ac:chgData name="Natalie Preece" userId="S::npreece@lps.hereford.sch.uk::36c394b1-8f3c-4c99-9801-d9fcc3b1b0f9" providerId="AD" clId="Web-{72999F36-1EE7-B303-D0BF-01BF6DD4C4D1}" dt="2025-09-28T17:08:39.384" v="48" actId="1076"/>
          <ac:picMkLst>
            <pc:docMk/>
            <pc:sldMk cId="1660896521" sldId="301"/>
            <ac:picMk id="8" creationId="{FA7BDBB3-0FDF-A33E-2D6E-0357125CA9A6}"/>
          </ac:picMkLst>
        </pc:picChg>
        <pc:picChg chg="add mod">
          <ac:chgData name="Natalie Preece" userId="S::npreece@lps.hereford.sch.uk::36c394b1-8f3c-4c99-9801-d9fcc3b1b0f9" providerId="AD" clId="Web-{72999F36-1EE7-B303-D0BF-01BF6DD4C4D1}" dt="2025-09-28T17:08:36.697" v="46" actId="1076"/>
          <ac:picMkLst>
            <pc:docMk/>
            <pc:sldMk cId="1660896521" sldId="301"/>
            <ac:picMk id="9" creationId="{8C007DB5-695B-0EDF-D6E1-573EE5245F4C}"/>
          </ac:picMkLst>
        </pc:picChg>
      </pc:sldChg>
    </pc:docChg>
  </pc:docChgLst>
  <pc:docChgLst>
    <pc:chgData name="Natalie Preece" userId="S::npreece@lps.hereford.sch.uk::36c394b1-8f3c-4c99-9801-d9fcc3b1b0f9" providerId="AD" clId="Web-{4FB4547A-DD80-BCCE-BBAC-699F697103CE}"/>
    <pc:docChg chg="modSld">
      <pc:chgData name="Natalie Preece" userId="S::npreece@lps.hereford.sch.uk::36c394b1-8f3c-4c99-9801-d9fcc3b1b0f9" providerId="AD" clId="Web-{4FB4547A-DD80-BCCE-BBAC-699F697103CE}" dt="2025-09-28T17:00:33.526" v="79"/>
      <pc:docMkLst>
        <pc:docMk/>
      </pc:docMkLst>
      <pc:sldChg chg="addSp delSp modSp">
        <pc:chgData name="Natalie Preece" userId="S::npreece@lps.hereford.sch.uk::36c394b1-8f3c-4c99-9801-d9fcc3b1b0f9" providerId="AD" clId="Web-{4FB4547A-DD80-BCCE-BBAC-699F697103CE}" dt="2025-09-28T17:00:33.526" v="79"/>
        <pc:sldMkLst>
          <pc:docMk/>
          <pc:sldMk cId="0" sldId="264"/>
        </pc:sldMkLst>
        <pc:spChg chg="mod">
          <ac:chgData name="Natalie Preece" userId="S::npreece@lps.hereford.sch.uk::36c394b1-8f3c-4c99-9801-d9fcc3b1b0f9" providerId="AD" clId="Web-{4FB4547A-DD80-BCCE-BBAC-699F697103CE}" dt="2025-09-28T16:58:28.522" v="72" actId="20577"/>
          <ac:spMkLst>
            <pc:docMk/>
            <pc:sldMk cId="0" sldId="264"/>
            <ac:spMk id="21508" creationId="{701A3F6E-1560-82C9-6527-3171C83D612C}"/>
          </ac:spMkLst>
        </pc:spChg>
        <pc:picChg chg="add mod">
          <ac:chgData name="Natalie Preece" userId="S::npreece@lps.hereford.sch.uk::36c394b1-8f3c-4c99-9801-d9fcc3b1b0f9" providerId="AD" clId="Web-{4FB4547A-DD80-BCCE-BBAC-699F697103CE}" dt="2025-09-28T16:55:22.280" v="56" actId="1076"/>
          <ac:picMkLst>
            <pc:docMk/>
            <pc:sldMk cId="0" sldId="264"/>
            <ac:picMk id="2" creationId="{981CA368-A8C7-1421-B5B5-4483CF18A788}"/>
          </ac:picMkLst>
        </pc:picChg>
        <pc:picChg chg="add mod">
          <ac:chgData name="Natalie Preece" userId="S::npreece@lps.hereford.sch.uk::36c394b1-8f3c-4c99-9801-d9fcc3b1b0f9" providerId="AD" clId="Web-{4FB4547A-DD80-BCCE-BBAC-699F697103CE}" dt="2025-09-28T16:57:18.707" v="67" actId="1076"/>
          <ac:picMkLst>
            <pc:docMk/>
            <pc:sldMk cId="0" sldId="264"/>
            <ac:picMk id="3" creationId="{864EFBA6-38E1-0E5B-31F7-F628528AAF8B}"/>
          </ac:picMkLst>
        </pc:picChg>
        <pc:picChg chg="add del mod modCrop">
          <ac:chgData name="Natalie Preece" userId="S::npreece@lps.hereford.sch.uk::36c394b1-8f3c-4c99-9801-d9fcc3b1b0f9" providerId="AD" clId="Web-{4FB4547A-DD80-BCCE-BBAC-699F697103CE}" dt="2025-09-28T17:00:33.526" v="79"/>
          <ac:picMkLst>
            <pc:docMk/>
            <pc:sldMk cId="0" sldId="264"/>
            <ac:picMk id="5" creationId="{83C12154-BF04-3281-1B51-11EC7EAD1597}"/>
          </ac:picMkLst>
        </pc:picChg>
      </pc:sldChg>
      <pc:sldChg chg="addSp modSp">
        <pc:chgData name="Natalie Preece" userId="S::npreece@lps.hereford.sch.uk::36c394b1-8f3c-4c99-9801-d9fcc3b1b0f9" providerId="AD" clId="Web-{4FB4547A-DD80-BCCE-BBAC-699F697103CE}" dt="2025-09-28T16:34:44.018" v="10" actId="1076"/>
        <pc:sldMkLst>
          <pc:docMk/>
          <pc:sldMk cId="0" sldId="265"/>
        </pc:sldMkLst>
        <pc:picChg chg="add mod">
          <ac:chgData name="Natalie Preece" userId="S::npreece@lps.hereford.sch.uk::36c394b1-8f3c-4c99-9801-d9fcc3b1b0f9" providerId="AD" clId="Web-{4FB4547A-DD80-BCCE-BBAC-699F697103CE}" dt="2025-09-28T16:34:44.018" v="10" actId="1076"/>
          <ac:picMkLst>
            <pc:docMk/>
            <pc:sldMk cId="0" sldId="265"/>
            <ac:picMk id="2" creationId="{4483A780-28CE-134C-B979-FD8CAA0292A3}"/>
          </ac:picMkLst>
        </pc:picChg>
      </pc:sldChg>
      <pc:sldChg chg="addSp modSp">
        <pc:chgData name="Natalie Preece" userId="S::npreece@lps.hereford.sch.uk::36c394b1-8f3c-4c99-9801-d9fcc3b1b0f9" providerId="AD" clId="Web-{4FB4547A-DD80-BCCE-BBAC-699F697103CE}" dt="2025-09-28T16:35:24.800" v="14" actId="1076"/>
        <pc:sldMkLst>
          <pc:docMk/>
          <pc:sldMk cId="0" sldId="274"/>
        </pc:sldMkLst>
        <pc:picChg chg="add mod">
          <ac:chgData name="Natalie Preece" userId="S::npreece@lps.hereford.sch.uk::36c394b1-8f3c-4c99-9801-d9fcc3b1b0f9" providerId="AD" clId="Web-{4FB4547A-DD80-BCCE-BBAC-699F697103CE}" dt="2025-09-28T16:35:24.800" v="14" actId="1076"/>
          <ac:picMkLst>
            <pc:docMk/>
            <pc:sldMk cId="0" sldId="274"/>
            <ac:picMk id="2" creationId="{E1E441C0-41AF-DCBA-C401-29B073886535}"/>
          </ac:picMkLst>
        </pc:picChg>
      </pc:sldChg>
      <pc:sldChg chg="addSp modSp">
        <pc:chgData name="Natalie Preece" userId="S::npreece@lps.hereford.sch.uk::36c394b1-8f3c-4c99-9801-d9fcc3b1b0f9" providerId="AD" clId="Web-{4FB4547A-DD80-BCCE-BBAC-699F697103CE}" dt="2025-09-28T16:36:00.520" v="16" actId="1076"/>
        <pc:sldMkLst>
          <pc:docMk/>
          <pc:sldMk cId="0" sldId="275"/>
        </pc:sldMkLst>
        <pc:picChg chg="add mod">
          <ac:chgData name="Natalie Preece" userId="S::npreece@lps.hereford.sch.uk::36c394b1-8f3c-4c99-9801-d9fcc3b1b0f9" providerId="AD" clId="Web-{4FB4547A-DD80-BCCE-BBAC-699F697103CE}" dt="2025-09-28T16:36:00.520" v="16" actId="1076"/>
          <ac:picMkLst>
            <pc:docMk/>
            <pc:sldMk cId="0" sldId="275"/>
            <ac:picMk id="2" creationId="{11EA04E5-59B6-5BBE-1D8C-7D777AB6B0CD}"/>
          </ac:picMkLst>
        </pc:picChg>
      </pc:sldChg>
      <pc:sldChg chg="addSp modSp">
        <pc:chgData name="Natalie Preece" userId="S::npreece@lps.hereford.sch.uk::36c394b1-8f3c-4c99-9801-d9fcc3b1b0f9" providerId="AD" clId="Web-{4FB4547A-DD80-BCCE-BBAC-699F697103CE}" dt="2025-09-28T16:36:54.803" v="20" actId="1076"/>
        <pc:sldMkLst>
          <pc:docMk/>
          <pc:sldMk cId="0" sldId="280"/>
        </pc:sldMkLst>
        <pc:picChg chg="add mod">
          <ac:chgData name="Natalie Preece" userId="S::npreece@lps.hereford.sch.uk::36c394b1-8f3c-4c99-9801-d9fcc3b1b0f9" providerId="AD" clId="Web-{4FB4547A-DD80-BCCE-BBAC-699F697103CE}" dt="2025-09-28T16:36:54.803" v="20" actId="1076"/>
          <ac:picMkLst>
            <pc:docMk/>
            <pc:sldMk cId="0" sldId="280"/>
            <ac:picMk id="2" creationId="{BE639E9C-D3B6-1029-C684-3DFA20CDF38A}"/>
          </ac:picMkLst>
        </pc:picChg>
      </pc:sldChg>
      <pc:sldChg chg="modSp">
        <pc:chgData name="Natalie Preece" userId="S::npreece@lps.hereford.sch.uk::36c394b1-8f3c-4c99-9801-d9fcc3b1b0f9" providerId="AD" clId="Web-{4FB4547A-DD80-BCCE-BBAC-699F697103CE}" dt="2025-09-28T16:37:17.822" v="32" actId="20577"/>
        <pc:sldMkLst>
          <pc:docMk/>
          <pc:sldMk cId="0" sldId="291"/>
        </pc:sldMkLst>
        <pc:spChg chg="mod">
          <ac:chgData name="Natalie Preece" userId="S::npreece@lps.hereford.sch.uk::36c394b1-8f3c-4c99-9801-d9fcc3b1b0f9" providerId="AD" clId="Web-{4FB4547A-DD80-BCCE-BBAC-699F697103CE}" dt="2025-09-28T16:37:17.822" v="32" actId="20577"/>
          <ac:spMkLst>
            <pc:docMk/>
            <pc:sldMk cId="0" sldId="291"/>
            <ac:spMk id="17410" creationId="{3A6E4F72-EE79-468C-7015-082A7FA95E6C}"/>
          </ac:spMkLst>
        </pc:spChg>
        <pc:spChg chg="mod">
          <ac:chgData name="Natalie Preece" userId="S::npreece@lps.hereford.sch.uk::36c394b1-8f3c-4c99-9801-d9fcc3b1b0f9" providerId="AD" clId="Web-{4FB4547A-DD80-BCCE-BBAC-699F697103CE}" dt="2025-09-28T16:37:12.665" v="27" actId="20577"/>
          <ac:spMkLst>
            <pc:docMk/>
            <pc:sldMk cId="0" sldId="291"/>
            <ac:spMk id="17411" creationId="{8CB60842-29A6-569B-C951-31A55D0B48DB}"/>
          </ac:spMkLst>
        </pc:spChg>
      </pc:sldChg>
      <pc:sldChg chg="addSp modSp">
        <pc:chgData name="Natalie Preece" userId="S::npreece@lps.hereford.sch.uk::36c394b1-8f3c-4c99-9801-d9fcc3b1b0f9" providerId="AD" clId="Web-{4FB4547A-DD80-BCCE-BBAC-699F697103CE}" dt="2025-09-28T16:38:07.224" v="36" actId="14100"/>
        <pc:sldMkLst>
          <pc:docMk/>
          <pc:sldMk cId="0" sldId="300"/>
        </pc:sldMkLst>
        <pc:picChg chg="add mod">
          <ac:chgData name="Natalie Preece" userId="S::npreece@lps.hereford.sch.uk::36c394b1-8f3c-4c99-9801-d9fcc3b1b0f9" providerId="AD" clId="Web-{4FB4547A-DD80-BCCE-BBAC-699F697103CE}" dt="2025-09-28T16:38:07.224" v="36" actId="14100"/>
          <ac:picMkLst>
            <pc:docMk/>
            <pc:sldMk cId="0" sldId="300"/>
            <ac:picMk id="2" creationId="{E57F0B21-E647-BA5F-5D5E-EFE978BA001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DB059C-EDB8-4CE8-A1DE-9EECFB19AABB}"/>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42B274BF-DA23-4132-BCE7-0A2B67D7774B}"/>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B6C19CCE-20D2-467C-B5B4-D87019C071D5}" type="datetimeFigureOut">
              <a:rPr lang="en-GB"/>
              <a:pPr>
                <a:defRPr/>
              </a:pPr>
              <a:t>29/09/2025</a:t>
            </a:fld>
            <a:endParaRPr lang="en-GB"/>
          </a:p>
        </p:txBody>
      </p:sp>
      <p:sp>
        <p:nvSpPr>
          <p:cNvPr id="4" name="Footer Placeholder 3">
            <a:extLst>
              <a:ext uri="{FF2B5EF4-FFF2-40B4-BE49-F238E27FC236}">
                <a16:creationId xmlns:a16="http://schemas.microsoft.com/office/drawing/2014/main" id="{EDD3AD1C-0192-4BF1-B754-2BBF1BEC4AD1}"/>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64B45FDE-9E6B-4988-84F1-F78EBC117D65}"/>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AB84835-34A7-4A34-BA19-EF4281EB5E73}"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93AB66-71DC-4C85-A6E6-09896E8C30C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2D270EB2-B955-4454-AE15-75E59A40B968}"/>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536CEA8-A2B3-472D-872C-D790530DCE9E}" type="datetimeFigureOut">
              <a:rPr lang="en-GB"/>
              <a:pPr>
                <a:defRPr/>
              </a:pPr>
              <a:t>29/09/2025</a:t>
            </a:fld>
            <a:endParaRPr lang="en-GB"/>
          </a:p>
        </p:txBody>
      </p:sp>
      <p:sp>
        <p:nvSpPr>
          <p:cNvPr id="4" name="Slide Image Placeholder 3">
            <a:extLst>
              <a:ext uri="{FF2B5EF4-FFF2-40B4-BE49-F238E27FC236}">
                <a16:creationId xmlns:a16="http://schemas.microsoft.com/office/drawing/2014/main" id="{0938FD59-9D67-402B-9D0C-EFF875BB3CF0}"/>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D5FB6164-BBD1-4F4B-AE75-05410378D3F3}"/>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08CC44B-017D-4D4B-9450-7FE841B6A6E9}"/>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8FCD0278-7D01-4104-AD79-AC97A667ED55}"/>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475A8421-650C-44AD-9671-B63530C72B25}"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85334ED-A93F-9D98-C075-2B74840BC7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F89C337-78A5-FDBF-2C81-82BA998C0F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Thank you for coming and supporting us in our efforts in what needs to be a joint aim of helping our children become fluent readers, to enable them to learn and to get enjoyment from the amazing books available to them.</a:t>
            </a:r>
          </a:p>
          <a:p>
            <a:pPr eaLnBrk="1" hangingPunct="1">
              <a:spcBef>
                <a:spcPct val="0"/>
              </a:spcBef>
            </a:pPr>
            <a:r>
              <a:rPr lang="en-US" altLang="en-US"/>
              <a:t>Introduce staff present and roles.</a:t>
            </a:r>
            <a:endParaRPr lang="en-GB" altLang="en-US"/>
          </a:p>
        </p:txBody>
      </p:sp>
      <p:sp>
        <p:nvSpPr>
          <p:cNvPr id="18436" name="Slide Number Placeholder 3">
            <a:extLst>
              <a:ext uri="{FF2B5EF4-FFF2-40B4-BE49-F238E27FC236}">
                <a16:creationId xmlns:a16="http://schemas.microsoft.com/office/drawing/2014/main" id="{766005A6-4DED-1DF9-F947-A03A1A5E18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3DEB87-B10F-4F3E-9FB5-B634BA6654ED}" type="slidenum">
              <a:rPr lang="en-GB" altLang="en-US"/>
              <a:pPr>
                <a:spcBef>
                  <a:spcPct val="0"/>
                </a:spcBef>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29857D5-2FFE-1C42-4098-86E7BC1B37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4B371E55-8CD0-E231-7C8F-DCF4C361C8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Could be a single letter or letters combined which make a ‘unit’ of sound.</a:t>
            </a:r>
          </a:p>
          <a:p>
            <a:endParaRPr lang="en-GB" altLang="en-US"/>
          </a:p>
          <a:p>
            <a:r>
              <a:rPr lang="en-GB" altLang="en-US"/>
              <a:t>US:  Our job to train the children to understand this complicated code.  </a:t>
            </a:r>
          </a:p>
          <a:p>
            <a:r>
              <a:rPr lang="en-GB" altLang="en-US"/>
              <a:t>We have daily Phonics lessons where the children are grouped based on their needs and we also have afternoon interventions. </a:t>
            </a:r>
          </a:p>
          <a:p>
            <a:r>
              <a:rPr lang="en-GB" altLang="en-US"/>
              <a:t>Small group guided reading sessions – firstly practising decoding in real context, moving increasingly on to comprehension/understanding of the text.</a:t>
            </a:r>
          </a:p>
          <a:p>
            <a:endParaRPr lang="en-GB" altLang="en-US"/>
          </a:p>
          <a:p>
            <a:r>
              <a:rPr lang="en-GB" altLang="en-US"/>
              <a:t>YOU:  Not a strict regime of homework but expectation and need should all be focused on reading at this age.  Showing interest and support in their reading through listening to them, as they practise reading regularly. (Help us by noting in reading record) AND sharing books/stories with them for enjoyment.  </a:t>
            </a:r>
          </a:p>
        </p:txBody>
      </p:sp>
      <p:sp>
        <p:nvSpPr>
          <p:cNvPr id="20484" name="Slide Number Placeholder 3">
            <a:extLst>
              <a:ext uri="{FF2B5EF4-FFF2-40B4-BE49-F238E27FC236}">
                <a16:creationId xmlns:a16="http://schemas.microsoft.com/office/drawing/2014/main" id="{541D36F7-EC5F-9460-5610-E0CE14383C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A2DCD0-DDA9-4B08-8504-A98ADB0326EA}" type="slidenum">
              <a:rPr lang="en-GB" altLang="en-US"/>
              <a:pPr>
                <a:spcBef>
                  <a:spcPct val="0"/>
                </a:spcBef>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3E712B6-BA9B-60E5-15B3-4CD12AC1A1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C838D3-DC77-4CC1-B12F-9840E9B44C97}" type="slidenum">
              <a:rPr lang="en-US" altLang="en-US"/>
              <a:pPr>
                <a:spcBef>
                  <a:spcPct val="0"/>
                </a:spcBef>
              </a:pPr>
              <a:t>3</a:t>
            </a:fld>
            <a:endParaRPr lang="en-US" altLang="en-US"/>
          </a:p>
        </p:txBody>
      </p:sp>
      <p:sp>
        <p:nvSpPr>
          <p:cNvPr id="22531" name="Rectangle 2">
            <a:extLst>
              <a:ext uri="{FF2B5EF4-FFF2-40B4-BE49-F238E27FC236}">
                <a16:creationId xmlns:a16="http://schemas.microsoft.com/office/drawing/2014/main" id="{BFB3CC5E-2718-4CA6-B7F6-709322A090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a:extLst>
              <a:ext uri="{FF2B5EF4-FFF2-40B4-BE49-F238E27FC236}">
                <a16:creationId xmlns:a16="http://schemas.microsoft.com/office/drawing/2014/main" id="{F90667D1-0841-BA37-E560-0CD6DC79FF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r>
              <a:rPr lang="en-US" altLang="en-US"/>
              <a:t>Explain w</a:t>
            </a:r>
            <a:r>
              <a:rPr lang="en-GB" altLang="en-US"/>
              <a:t>e use pure sounds (‘m’ not’ muh’, ’t’ not ‘tuh’, etc.) so that your child will be able to blend the sounds into words more easily. Say that in school we use a puppet called Fred who can do this beautifully! We call talking like this Fred Talk. Hold up a Fred!</a:t>
            </a:r>
          </a:p>
          <a:p>
            <a:pPr eaLnBrk="1" hangingPunct="1">
              <a:spcBef>
                <a:spcPct val="0"/>
              </a:spcBef>
            </a:pPr>
            <a:endParaRPr lang="en-GB" altLang="en-US"/>
          </a:p>
          <a:p>
            <a:pPr eaLnBrk="1" hangingPunct="1">
              <a:spcBef>
                <a:spcPct val="0"/>
              </a:spcBef>
            </a:pPr>
            <a:r>
              <a:rPr lang="en-GB" altLang="en-US"/>
              <a:t>C-a-t      m-a-t </a:t>
            </a: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2A4939B-7B41-B608-9DEB-1BEA832DC8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80B062-192B-4023-9AE4-9C7A85BD68AB}" type="slidenum">
              <a:rPr lang="en-US" altLang="en-US"/>
              <a:pPr>
                <a:spcBef>
                  <a:spcPct val="0"/>
                </a:spcBef>
              </a:pPr>
              <a:t>4</a:t>
            </a:fld>
            <a:endParaRPr lang="en-US" altLang="en-US"/>
          </a:p>
        </p:txBody>
      </p:sp>
      <p:sp>
        <p:nvSpPr>
          <p:cNvPr id="24579" name="Rectangle 2">
            <a:extLst>
              <a:ext uri="{FF2B5EF4-FFF2-40B4-BE49-F238E27FC236}">
                <a16:creationId xmlns:a16="http://schemas.microsoft.com/office/drawing/2014/main" id="{0A8FEC98-C03C-985D-CBD7-06FB8AF817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F072B635-45E4-FED2-8525-51A815205B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the English language we have more than 150 ways to represent the 44 sounds using our 26 alphabet letters, so groups of letetrs are used as well as single letters – these are called graphemes. </a:t>
            </a:r>
          </a:p>
          <a:p>
            <a:pPr eaLnBrk="1" hangingPunct="1">
              <a:spcBef>
                <a:spcPct val="0"/>
              </a:spcBef>
            </a:pPr>
            <a:r>
              <a:rPr lang="en-US" altLang="en-US"/>
              <a:t>We will teach the 100 most commonly used graphemes for the 44 sounds (phonemes). </a:t>
            </a:r>
          </a:p>
          <a:p>
            <a:pPr eaLnBrk="1" hangingPunct="1">
              <a:spcBef>
                <a:spcPct val="0"/>
              </a:spcBef>
            </a:pPr>
            <a:r>
              <a:rPr lang="en-US" altLang="en-US"/>
              <a:t>We will teach them systematically and very thoroughly. </a:t>
            </a:r>
          </a:p>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9F38109C-6673-C4D7-4ED8-7096987F38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37236F-25D5-4CC9-9728-758494DE5A2D}" type="slidenum">
              <a:rPr lang="en-US" altLang="en-US"/>
              <a:pPr>
                <a:spcBef>
                  <a:spcPct val="0"/>
                </a:spcBef>
              </a:pPr>
              <a:t>5</a:t>
            </a:fld>
            <a:endParaRPr lang="en-US" altLang="en-US"/>
          </a:p>
        </p:txBody>
      </p:sp>
      <p:sp>
        <p:nvSpPr>
          <p:cNvPr id="26627" name="Rectangle 2">
            <a:extLst>
              <a:ext uri="{FF2B5EF4-FFF2-40B4-BE49-F238E27FC236}">
                <a16:creationId xmlns:a16="http://schemas.microsoft.com/office/drawing/2014/main" id="{0091C57C-BD6F-DBD7-82FA-C76E71FBBCD5}"/>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6628" name="Rectangle 3">
            <a:extLst>
              <a:ext uri="{FF2B5EF4-FFF2-40B4-BE49-F238E27FC236}">
                <a16:creationId xmlns:a16="http://schemas.microsoft.com/office/drawing/2014/main" id="{29FD4D1B-6CB4-6CE8-46E3-AB7DDD9D7C59}"/>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GB" altLang="en-US"/>
              <a:t>This chart shows the most usual graphemes for the 44 sounds </a:t>
            </a:r>
          </a:p>
          <a:p>
            <a:pPr eaLnBrk="1" hangingPunct="1">
              <a:spcBef>
                <a:spcPct val="0"/>
              </a:spcBef>
            </a:pPr>
            <a:endParaRPr lang="en-GB" altLang="en-US">
              <a:ea typeface="ＭＳ Ｐゴシック" panose="020B0600070205080204" pitchFamily="34" charset="-128"/>
            </a:endParaRPr>
          </a:p>
          <a:p>
            <a:pPr eaLnBrk="1" hangingPunct="1">
              <a:spcBef>
                <a:spcPct val="0"/>
              </a:spcBef>
            </a:pPr>
            <a:r>
              <a:rPr lang="en-GB" altLang="en-US">
                <a:ea typeface="ＭＳ Ｐゴシック" panose="020B0600070205080204" pitchFamily="34" charset="-128"/>
              </a:rPr>
              <a:t>Explain that each box is a sound box showing different ways to read and write the sound. Demo with the </a:t>
            </a:r>
            <a:r>
              <a:rPr lang="en-GB" altLang="en-US" i="1">
                <a:ea typeface="ＭＳ Ｐゴシック" panose="020B0600070205080204" pitchFamily="34" charset="-128"/>
              </a:rPr>
              <a:t>or</a:t>
            </a:r>
            <a:r>
              <a:rPr lang="en-GB" altLang="en-US">
                <a:ea typeface="ＭＳ Ｐゴシック" panose="020B0600070205080204" pitchFamily="34" charset="-128"/>
              </a:rPr>
              <a:t> sound box with examples of words such as </a:t>
            </a:r>
            <a:r>
              <a:rPr lang="en-GB" altLang="en-US" i="1">
                <a:ea typeface="ＭＳ Ｐゴシック" panose="020B0600070205080204" pitchFamily="34" charset="-128"/>
              </a:rPr>
              <a:t>or, morning, door, more, dawn, author.</a:t>
            </a:r>
          </a:p>
          <a:p>
            <a:pPr eaLnBrk="1" hangingPunct="1">
              <a:spcBef>
                <a:spcPct val="0"/>
              </a:spcBef>
            </a:pPr>
            <a:r>
              <a:rPr lang="en-GB" altLang="en-US" i="1">
                <a:ea typeface="ＭＳ Ｐゴシック" panose="020B0600070205080204" pitchFamily="34" charset="-128"/>
              </a:rPr>
              <a:t>Explain stretch and bounce.</a:t>
            </a:r>
          </a:p>
          <a:p>
            <a:pPr eaLnBrk="1" hangingPunct="1">
              <a:spcBef>
                <a:spcPct val="0"/>
              </a:spcBef>
            </a:pPr>
            <a:endParaRPr lang="en-GB" altLang="en-US" i="1">
              <a:ea typeface="ＭＳ Ｐゴシック" panose="020B0600070205080204" pitchFamily="34" charset="-128"/>
            </a:endParaRPr>
          </a:p>
          <a:p>
            <a:pPr eaLnBrk="1" hangingPunct="1">
              <a:spcBef>
                <a:spcPct val="0"/>
              </a:spcBef>
            </a:pPr>
            <a:endParaRPr lang="en-GB" altLang="en-US">
              <a:ea typeface="ＭＳ Ｐゴシック" panose="020B0600070205080204" pitchFamily="34" charset="-128"/>
            </a:endParaRPr>
          </a:p>
          <a:p>
            <a:pPr eaLnBrk="1" hangingPunct="1">
              <a:spcBef>
                <a:spcPct val="0"/>
              </a:spcBef>
            </a:pPr>
            <a:endParaRPr lang="en-GB"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B16F72F-21FD-0B0F-10FC-868B948F08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9B9A51D-A0D8-0DD6-34B4-82B5B44D16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Hold up Fred! Say you too can have a Fred at home – use one like this or any stuffed toy. </a:t>
            </a:r>
          </a:p>
          <a:p>
            <a:pPr eaLnBrk="1" hangingPunct="1">
              <a:spcBef>
                <a:spcPct val="0"/>
              </a:spcBef>
            </a:pPr>
            <a:r>
              <a:rPr lang="en-GB" altLang="en-US"/>
              <a:t>Fred says….</a:t>
            </a:r>
          </a:p>
          <a:p>
            <a:pPr eaLnBrk="1" hangingPunct="1">
              <a:spcBef>
                <a:spcPct val="0"/>
              </a:spcBef>
            </a:pPr>
            <a:r>
              <a:rPr lang="en-GB" altLang="en-US"/>
              <a:t>We say… </a:t>
            </a:r>
          </a:p>
        </p:txBody>
      </p:sp>
      <p:sp>
        <p:nvSpPr>
          <p:cNvPr id="28676" name="Slide Number Placeholder 3">
            <a:extLst>
              <a:ext uri="{FF2B5EF4-FFF2-40B4-BE49-F238E27FC236}">
                <a16:creationId xmlns:a16="http://schemas.microsoft.com/office/drawing/2014/main" id="{D0C71B6B-C61C-12A3-5EFE-AC78805239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A62C10-5763-480D-B6BB-EA07FEA43C62}" type="slidenum">
              <a:rPr lang="en-US" altLang="en-US"/>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a:extLst>
              <a:ext uri="{FF2B5EF4-FFF2-40B4-BE49-F238E27FC236}">
                <a16:creationId xmlns:a16="http://schemas.microsoft.com/office/drawing/2014/main" id="{0694F72E-DBE6-4655-8661-357516C36A8B}"/>
              </a:ext>
            </a:extLst>
          </p:cNvPr>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en-US">
                <a:latin typeface="Calibri" pitchFamily="34" charset="0"/>
              </a:rPr>
              <a:t>Copyright Ruth Miskin Literacy</a:t>
            </a:r>
          </a:p>
        </p:txBody>
      </p:sp>
      <p:sp>
        <p:nvSpPr>
          <p:cNvPr id="30723" name="Rectangle 7">
            <a:extLst>
              <a:ext uri="{FF2B5EF4-FFF2-40B4-BE49-F238E27FC236}">
                <a16:creationId xmlns:a16="http://schemas.microsoft.com/office/drawing/2014/main" id="{1D2D412B-604E-77BE-627F-4B792D6AE1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5AA3F3-D135-4DBD-BE6B-4FC3CF4EF00B}" type="slidenum">
              <a:rPr lang="en-US" altLang="en-US"/>
              <a:pPr>
                <a:spcBef>
                  <a:spcPct val="0"/>
                </a:spcBef>
              </a:pPr>
              <a:t>7</a:t>
            </a:fld>
            <a:endParaRPr lang="en-US" altLang="en-US"/>
          </a:p>
        </p:txBody>
      </p:sp>
      <p:sp>
        <p:nvSpPr>
          <p:cNvPr id="30724" name="Rectangle 2">
            <a:extLst>
              <a:ext uri="{FF2B5EF4-FFF2-40B4-BE49-F238E27FC236}">
                <a16:creationId xmlns:a16="http://schemas.microsoft.com/office/drawing/2014/main" id="{5F1BE6B0-24AD-A0F5-D8A1-59048AC26B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3">
            <a:extLst>
              <a:ext uri="{FF2B5EF4-FFF2-40B4-BE49-F238E27FC236}">
                <a16:creationId xmlns:a16="http://schemas.microsoft.com/office/drawing/2014/main" id="{6BE7423D-9E1F-7635-6B30-3315FE2758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a:t>Use My Turn Your Turn with the parents to have a go at some Fred Talk – you Fred Talk a CVC word  d_o_g, they Fred Talk it back &amp; ask them to tell you what word Fred is trying to say. Do a few words – sh_o_p,  d_ay,  s_p_l_a_sh etc. This is oral blending.</a:t>
            </a:r>
          </a:p>
          <a:p>
            <a:pPr marL="228600" indent="-228600" eaLnBrk="1" hangingPunct="1">
              <a:spcBef>
                <a:spcPct val="0"/>
              </a:spcBef>
            </a:pPr>
            <a:r>
              <a:rPr lang="en-US" altLang="en-US"/>
              <a:t>Say that once your child knows the graphemes for each sound, they can use Fred Talk for reading any word – write one of the words on a board and Fred Talk then say whole word – point to each grapheme as you Fred Talk it.</a:t>
            </a:r>
          </a:p>
          <a:p>
            <a:pPr marL="228600" indent="-228600" eaLnBrk="1" hangingPunct="1">
              <a:spcBef>
                <a:spcPct val="0"/>
              </a:spcBef>
            </a:pPr>
            <a:endParaRPr lang="en-US" altLang="en-US"/>
          </a:p>
          <a:p>
            <a:pPr marL="228600" indent="-228600"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D09BF1E-A48A-D3C0-FE81-15126C223E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F31CB71-9F9F-9ED1-C831-9C2938E303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Show how to use fingers to spell some of the words you have just blended. Use My Turn Your Turn with the parents – say “show me three fingers – the word is dog.”  (or shop or wish or any 3 sound word) “Now pinch the sounds on your fingers!”</a:t>
            </a:r>
          </a:p>
          <a:p>
            <a:pPr eaLnBrk="1" hangingPunct="1">
              <a:spcBef>
                <a:spcPct val="0"/>
              </a:spcBef>
            </a:pPr>
            <a:r>
              <a:rPr lang="en-GB" altLang="en-US"/>
              <a:t>This is the reversibility principle of decoding for reading and encoding for writing.</a:t>
            </a:r>
          </a:p>
        </p:txBody>
      </p:sp>
      <p:sp>
        <p:nvSpPr>
          <p:cNvPr id="32772" name="Slide Number Placeholder 3">
            <a:extLst>
              <a:ext uri="{FF2B5EF4-FFF2-40B4-BE49-F238E27FC236}">
                <a16:creationId xmlns:a16="http://schemas.microsoft.com/office/drawing/2014/main" id="{C5CF877D-BD28-3224-B838-260219BA64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268168-E4E8-4CC6-A46B-3F0ECEF13EAE}"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8E58B14-B6EC-9911-3F53-8900942D60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E4E6806-1B18-1578-0031-D7F46486C0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Give a couple of examples e.g.  Where is your c_oa_t?   Time for b_e_d! Make sure your child can tell you what the word is.</a:t>
            </a:r>
          </a:p>
          <a:p>
            <a:pPr eaLnBrk="1" hangingPunct="1">
              <a:spcBef>
                <a:spcPct val="0"/>
              </a:spcBef>
            </a:pPr>
            <a:r>
              <a:rPr lang="en-GB" altLang="en-US"/>
              <a:t>Use only </a:t>
            </a:r>
            <a:r>
              <a:rPr lang="en-GB" altLang="en-US" b="1"/>
              <a:t>single</a:t>
            </a:r>
            <a:r>
              <a:rPr lang="en-GB" altLang="en-US"/>
              <a:t> </a:t>
            </a:r>
            <a:r>
              <a:rPr lang="en-GB" altLang="en-US" b="1"/>
              <a:t>syllable</a:t>
            </a:r>
            <a:r>
              <a:rPr lang="en-GB" altLang="en-US"/>
              <a:t> words (no Fred Talking multi-syllabic words) and only the last word in a sentence or it gets very silly! E.g.   P_u_t   o_n   y_our  b_l_ue   c_oa_t   (you’ll never get out!). </a:t>
            </a:r>
          </a:p>
        </p:txBody>
      </p:sp>
      <p:sp>
        <p:nvSpPr>
          <p:cNvPr id="34820" name="Slide Number Placeholder 3">
            <a:extLst>
              <a:ext uri="{FF2B5EF4-FFF2-40B4-BE49-F238E27FC236}">
                <a16:creationId xmlns:a16="http://schemas.microsoft.com/office/drawing/2014/main" id="{051B44A6-F6C9-0DE0-2AFD-A031C97131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D3BA18-AA55-49A3-BEA8-F550E8974109}"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98BB0F-4E29-4297-EE1F-86F4AF39BC1D}"/>
              </a:ext>
            </a:extLst>
          </p:cNvPr>
          <p:cNvSpPr/>
          <p:nvPr userDrawn="1"/>
        </p:nvSpPr>
        <p:spPr>
          <a:xfrm>
            <a:off x="0" y="-100013"/>
            <a:ext cx="9144000" cy="6858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1" descr="Sample_image3.jpg">
            <a:extLst>
              <a:ext uri="{FF2B5EF4-FFF2-40B4-BE49-F238E27FC236}">
                <a16:creationId xmlns:a16="http://schemas.microsoft.com/office/drawing/2014/main" id="{C95BF0BD-89B6-F5A3-DE4C-1029969CF9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800" y="2465388"/>
            <a:ext cx="87884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FE9C9AA-74C3-17F1-1B99-A9AB87AD9A0B}"/>
              </a:ext>
            </a:extLst>
          </p:cNvPr>
          <p:cNvSpPr/>
          <p:nvPr userDrawn="1"/>
        </p:nvSpPr>
        <p:spPr>
          <a:xfrm>
            <a:off x="179388" y="2465388"/>
            <a:ext cx="8785225" cy="1152525"/>
          </a:xfrm>
          <a:prstGeom prst="rect">
            <a:avLst/>
          </a:prstGeom>
          <a:solidFill>
            <a:schemeClr val="accent3">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2889B006-4CB9-5655-FF67-1A2E315C09DE}"/>
              </a:ext>
            </a:extLst>
          </p:cNvPr>
          <p:cNvSpPr/>
          <p:nvPr userDrawn="1"/>
        </p:nvSpPr>
        <p:spPr>
          <a:xfrm>
            <a:off x="179388" y="6137275"/>
            <a:ext cx="8785225" cy="1444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27CA9A03-CCCA-8817-499C-DF9B4B36566D}"/>
              </a:ext>
            </a:extLst>
          </p:cNvPr>
          <p:cNvSpPr/>
          <p:nvPr userDrawn="1"/>
        </p:nvSpPr>
        <p:spPr>
          <a:xfrm>
            <a:off x="179388" y="2465388"/>
            <a:ext cx="8785225"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16" descr="RMT_LOGO_rgb.jpg">
            <a:extLst>
              <a:ext uri="{FF2B5EF4-FFF2-40B4-BE49-F238E27FC236}">
                <a16:creationId xmlns:a16="http://schemas.microsoft.com/office/drawing/2014/main" id="{E338B8DE-4BC0-D4A3-2F01-124EC53560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80063" y="452438"/>
            <a:ext cx="31448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51520" y="2609528"/>
            <a:ext cx="7772400" cy="1470025"/>
          </a:xfrm>
        </p:spPr>
        <p:txBody>
          <a:bodyPr>
            <a:normAutofit/>
          </a:bodyPr>
          <a:lstStyle>
            <a:lvl1pPr>
              <a:lnSpc>
                <a:spcPct val="90000"/>
              </a:lnSpc>
              <a:defRPr sz="32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251520" y="5705872"/>
            <a:ext cx="6400800" cy="744488"/>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0" name="Date Placeholder 3">
            <a:extLst>
              <a:ext uri="{FF2B5EF4-FFF2-40B4-BE49-F238E27FC236}">
                <a16:creationId xmlns:a16="http://schemas.microsoft.com/office/drawing/2014/main" id="{DC748BAD-B835-1F53-5A92-2B47D85D593A}"/>
              </a:ext>
            </a:extLst>
          </p:cNvPr>
          <p:cNvSpPr>
            <a:spLocks noGrp="1"/>
          </p:cNvSpPr>
          <p:nvPr>
            <p:ph type="dt" sz="half" idx="10"/>
          </p:nvPr>
        </p:nvSpPr>
        <p:spPr>
          <a:xfrm>
            <a:off x="250825" y="6356350"/>
            <a:ext cx="2195513" cy="365125"/>
          </a:xfrm>
        </p:spPr>
        <p:txBody>
          <a:bodyPr/>
          <a:lstStyle>
            <a:lvl1pPr>
              <a:defRPr>
                <a:solidFill>
                  <a:schemeClr val="accent5"/>
                </a:solidFill>
              </a:defRPr>
            </a:lvl1pPr>
          </a:lstStyle>
          <a:p>
            <a:pPr>
              <a:defRPr/>
            </a:pPr>
            <a:fld id="{D369399E-90F9-47DC-B9C7-F3B37388A2CF}" type="datetime1">
              <a:rPr lang="en-GB"/>
              <a:pPr>
                <a:defRPr/>
              </a:pPr>
              <a:t>29/09/2025</a:t>
            </a:fld>
            <a:endParaRPr lang="en-GB" dirty="0"/>
          </a:p>
        </p:txBody>
      </p:sp>
      <p:sp>
        <p:nvSpPr>
          <p:cNvPr id="11" name="Footer Placeholder 4">
            <a:extLst>
              <a:ext uri="{FF2B5EF4-FFF2-40B4-BE49-F238E27FC236}">
                <a16:creationId xmlns:a16="http://schemas.microsoft.com/office/drawing/2014/main" id="{034F0BE9-DBDA-D13A-8A81-D188EAA0755D}"/>
              </a:ext>
            </a:extLst>
          </p:cNvPr>
          <p:cNvSpPr>
            <a:spLocks noGrp="1"/>
          </p:cNvSpPr>
          <p:nvPr>
            <p:ph type="ftr" sz="quarter" idx="11"/>
          </p:nvPr>
        </p:nvSpPr>
        <p:spPr/>
        <p:txBody>
          <a:bodyPr/>
          <a:lstStyle>
            <a:lvl1pPr>
              <a:defRPr>
                <a:solidFill>
                  <a:schemeClr val="accent5"/>
                </a:solidFill>
              </a:defRPr>
            </a:lvl1pPr>
          </a:lstStyle>
          <a:p>
            <a:pPr>
              <a:defRPr/>
            </a:pPr>
            <a:r>
              <a:rPr lang="en-GB"/>
              <a:t>Copyright Ruth Miskin Training</a:t>
            </a:r>
            <a:endParaRPr lang="en-GB" dirty="0"/>
          </a:p>
        </p:txBody>
      </p:sp>
      <p:sp>
        <p:nvSpPr>
          <p:cNvPr id="12" name="Slide Number Placeholder 5">
            <a:extLst>
              <a:ext uri="{FF2B5EF4-FFF2-40B4-BE49-F238E27FC236}">
                <a16:creationId xmlns:a16="http://schemas.microsoft.com/office/drawing/2014/main" id="{729BC561-9B9F-C599-3B86-709FAB4FBC3B}"/>
              </a:ext>
            </a:extLst>
          </p:cNvPr>
          <p:cNvSpPr>
            <a:spLocks noGrp="1"/>
          </p:cNvSpPr>
          <p:nvPr>
            <p:ph type="sldNum" sz="quarter" idx="12"/>
          </p:nvPr>
        </p:nvSpPr>
        <p:spPr/>
        <p:txBody>
          <a:bodyPr/>
          <a:lstStyle>
            <a:lvl1pPr>
              <a:defRPr/>
            </a:lvl1pPr>
          </a:lstStyle>
          <a:p>
            <a:fld id="{0F4165E7-6A75-4561-92EB-B1C165DD33C7}" type="slidenum">
              <a:rPr lang="en-GB" altLang="en-US"/>
              <a:pPr/>
              <a:t>‹#›</a:t>
            </a:fld>
            <a:endParaRPr lang="en-GB" altLang="en-US"/>
          </a:p>
        </p:txBody>
      </p:sp>
    </p:spTree>
    <p:extLst>
      <p:ext uri="{BB962C8B-B14F-4D97-AF65-F5344CB8AC3E}">
        <p14:creationId xmlns:p14="http://schemas.microsoft.com/office/powerpoint/2010/main" val="92611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5536" y="1412874"/>
            <a:ext cx="8568952" cy="482443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8" name="Title 1"/>
          <p:cNvSpPr>
            <a:spLocks noGrp="1"/>
          </p:cNvSpPr>
          <p:nvPr>
            <p:ph type="title"/>
          </p:nvPr>
        </p:nvSpPr>
        <p:spPr>
          <a:xfrm>
            <a:off x="323528" y="332656"/>
            <a:ext cx="7560840" cy="648072"/>
          </a:xfrm>
        </p:spPr>
        <p:txBody>
          <a:bodyPr/>
          <a:lstStyle>
            <a:lvl1pPr algn="l">
              <a:defRPr sz="2000" b="1"/>
            </a:lvl1pPr>
          </a:lstStyle>
          <a:p>
            <a:r>
              <a:rPr lang="en-US"/>
              <a:t>Click to edit Master title style</a:t>
            </a:r>
            <a:endParaRPr lang="en-GB" dirty="0"/>
          </a:p>
        </p:txBody>
      </p:sp>
      <p:sp>
        <p:nvSpPr>
          <p:cNvPr id="9" name="Text Placeholder 3"/>
          <p:cNvSpPr>
            <a:spLocks noGrp="1"/>
          </p:cNvSpPr>
          <p:nvPr>
            <p:ph type="body" sz="half" idx="2"/>
          </p:nvPr>
        </p:nvSpPr>
        <p:spPr>
          <a:xfrm>
            <a:off x="323528" y="1052736"/>
            <a:ext cx="7560840" cy="288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4">
            <a:extLst>
              <a:ext uri="{FF2B5EF4-FFF2-40B4-BE49-F238E27FC236}">
                <a16:creationId xmlns:a16="http://schemas.microsoft.com/office/drawing/2014/main" id="{D5937814-0D53-DA35-1B97-9C2C21D1C1BD}"/>
              </a:ext>
            </a:extLst>
          </p:cNvPr>
          <p:cNvSpPr>
            <a:spLocks noGrp="1"/>
          </p:cNvSpPr>
          <p:nvPr>
            <p:ph type="dt" sz="half" idx="10"/>
          </p:nvPr>
        </p:nvSpPr>
        <p:spPr/>
        <p:txBody>
          <a:bodyPr/>
          <a:lstStyle>
            <a:lvl1pPr>
              <a:defRPr/>
            </a:lvl1pPr>
          </a:lstStyle>
          <a:p>
            <a:pPr>
              <a:defRPr/>
            </a:pPr>
            <a:fld id="{BEDF0457-AE32-4976-8A16-E15F6480B640}" type="datetime1">
              <a:rPr lang="en-GB"/>
              <a:pPr>
                <a:defRPr/>
              </a:pPr>
              <a:t>29/09/2025</a:t>
            </a:fld>
            <a:endParaRPr lang="en-GB"/>
          </a:p>
        </p:txBody>
      </p:sp>
      <p:sp>
        <p:nvSpPr>
          <p:cNvPr id="4" name="Footer Placeholder 5">
            <a:extLst>
              <a:ext uri="{FF2B5EF4-FFF2-40B4-BE49-F238E27FC236}">
                <a16:creationId xmlns:a16="http://schemas.microsoft.com/office/drawing/2014/main" id="{AE97A357-9A3B-D281-5597-32722B88CFD0}"/>
              </a:ext>
            </a:extLst>
          </p:cNvPr>
          <p:cNvSpPr>
            <a:spLocks noGrp="1"/>
          </p:cNvSpPr>
          <p:nvPr>
            <p:ph type="ftr" sz="quarter" idx="11"/>
          </p:nvPr>
        </p:nvSpPr>
        <p:spPr/>
        <p:txBody>
          <a:bodyPr/>
          <a:lstStyle>
            <a:lvl1pPr>
              <a:defRPr/>
            </a:lvl1pPr>
          </a:lstStyle>
          <a:p>
            <a:pPr>
              <a:defRPr/>
            </a:pPr>
            <a:r>
              <a:rPr lang="en-GB"/>
              <a:t>Copyright Ruth Miskin Training</a:t>
            </a:r>
          </a:p>
        </p:txBody>
      </p:sp>
      <p:sp>
        <p:nvSpPr>
          <p:cNvPr id="5" name="Slide Number Placeholder 6">
            <a:extLst>
              <a:ext uri="{FF2B5EF4-FFF2-40B4-BE49-F238E27FC236}">
                <a16:creationId xmlns:a16="http://schemas.microsoft.com/office/drawing/2014/main" id="{8A2EC2BE-C0CB-51F4-ABC8-486D12CF72ED}"/>
              </a:ext>
            </a:extLst>
          </p:cNvPr>
          <p:cNvSpPr>
            <a:spLocks noGrp="1"/>
          </p:cNvSpPr>
          <p:nvPr>
            <p:ph type="sldNum" sz="quarter" idx="12"/>
          </p:nvPr>
        </p:nvSpPr>
        <p:spPr/>
        <p:txBody>
          <a:bodyPr/>
          <a:lstStyle>
            <a:lvl1pPr>
              <a:defRPr/>
            </a:lvl1pPr>
          </a:lstStyle>
          <a:p>
            <a:fld id="{B6296F1C-ED88-48EB-AB2E-A100C28004BD}" type="slidenum">
              <a:rPr lang="en-GB" altLang="en-US"/>
              <a:pPr/>
              <a:t>‹#›</a:t>
            </a:fld>
            <a:endParaRPr lang="en-GB" altLang="en-US"/>
          </a:p>
        </p:txBody>
      </p:sp>
    </p:spTree>
    <p:extLst>
      <p:ext uri="{BB962C8B-B14F-4D97-AF65-F5344CB8AC3E}">
        <p14:creationId xmlns:p14="http://schemas.microsoft.com/office/powerpoint/2010/main" val="29021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7560840" cy="648072"/>
          </a:xfrm>
        </p:spPr>
        <p:txBody>
          <a:bodyPr/>
          <a:lstStyle>
            <a:lvl1pPr algn="l">
              <a:defRPr sz="2000" b="1"/>
            </a:lvl1pPr>
          </a:lstStyle>
          <a:p>
            <a:r>
              <a:rPr lang="en-US"/>
              <a:t>Click to edit Master title style</a:t>
            </a:r>
            <a:endParaRPr lang="en-GB" dirty="0"/>
          </a:p>
        </p:txBody>
      </p:sp>
      <p:sp>
        <p:nvSpPr>
          <p:cNvPr id="4" name="Text Placeholder 3"/>
          <p:cNvSpPr>
            <a:spLocks noGrp="1"/>
          </p:cNvSpPr>
          <p:nvPr>
            <p:ph type="body" sz="half" idx="2"/>
          </p:nvPr>
        </p:nvSpPr>
        <p:spPr>
          <a:xfrm>
            <a:off x="323528" y="1052736"/>
            <a:ext cx="7560840" cy="288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Media Placeholder 8"/>
          <p:cNvSpPr>
            <a:spLocks noGrp="1"/>
          </p:cNvSpPr>
          <p:nvPr>
            <p:ph type="media" sz="quarter" idx="13"/>
          </p:nvPr>
        </p:nvSpPr>
        <p:spPr>
          <a:xfrm>
            <a:off x="395536" y="1412875"/>
            <a:ext cx="8568952" cy="4824437"/>
          </a:xfrm>
        </p:spPr>
        <p:txBody>
          <a:bodyPr rtlCol="0">
            <a:normAutofit/>
          </a:bodyPr>
          <a:lstStyle/>
          <a:p>
            <a:pPr lvl="0"/>
            <a:r>
              <a:rPr lang="en-US" noProof="0"/>
              <a:t>Click icon to add media</a:t>
            </a:r>
          </a:p>
        </p:txBody>
      </p:sp>
      <p:sp>
        <p:nvSpPr>
          <p:cNvPr id="3" name="Date Placeholder 4">
            <a:extLst>
              <a:ext uri="{FF2B5EF4-FFF2-40B4-BE49-F238E27FC236}">
                <a16:creationId xmlns:a16="http://schemas.microsoft.com/office/drawing/2014/main" id="{9E485738-E2EE-5917-921F-60C62C0D362F}"/>
              </a:ext>
            </a:extLst>
          </p:cNvPr>
          <p:cNvSpPr>
            <a:spLocks noGrp="1"/>
          </p:cNvSpPr>
          <p:nvPr>
            <p:ph type="dt" sz="half" idx="14"/>
          </p:nvPr>
        </p:nvSpPr>
        <p:spPr/>
        <p:txBody>
          <a:bodyPr/>
          <a:lstStyle>
            <a:lvl1pPr>
              <a:defRPr/>
            </a:lvl1pPr>
          </a:lstStyle>
          <a:p>
            <a:pPr>
              <a:defRPr/>
            </a:pPr>
            <a:fld id="{2049E342-C9B7-4728-8B83-DD536E4C8550}" type="datetime1">
              <a:rPr lang="en-GB"/>
              <a:pPr>
                <a:defRPr/>
              </a:pPr>
              <a:t>29/09/2025</a:t>
            </a:fld>
            <a:endParaRPr lang="en-GB"/>
          </a:p>
        </p:txBody>
      </p:sp>
      <p:sp>
        <p:nvSpPr>
          <p:cNvPr id="5" name="Footer Placeholder 5">
            <a:extLst>
              <a:ext uri="{FF2B5EF4-FFF2-40B4-BE49-F238E27FC236}">
                <a16:creationId xmlns:a16="http://schemas.microsoft.com/office/drawing/2014/main" id="{6F9C53CA-17E4-3F01-AC97-A1F5CB766549}"/>
              </a:ext>
            </a:extLst>
          </p:cNvPr>
          <p:cNvSpPr>
            <a:spLocks noGrp="1"/>
          </p:cNvSpPr>
          <p:nvPr>
            <p:ph type="ftr" sz="quarter" idx="15"/>
          </p:nvPr>
        </p:nvSpPr>
        <p:spPr/>
        <p:txBody>
          <a:bodyPr/>
          <a:lstStyle>
            <a:lvl1pPr>
              <a:defRPr/>
            </a:lvl1pPr>
          </a:lstStyle>
          <a:p>
            <a:pPr>
              <a:defRPr/>
            </a:pPr>
            <a:r>
              <a:rPr lang="en-GB"/>
              <a:t>Copyright Ruth Miskin Training</a:t>
            </a:r>
          </a:p>
        </p:txBody>
      </p:sp>
      <p:sp>
        <p:nvSpPr>
          <p:cNvPr id="6" name="Slide Number Placeholder 6">
            <a:extLst>
              <a:ext uri="{FF2B5EF4-FFF2-40B4-BE49-F238E27FC236}">
                <a16:creationId xmlns:a16="http://schemas.microsoft.com/office/drawing/2014/main" id="{7991FCCF-BB11-B407-5F0E-AB579AE8A90F}"/>
              </a:ext>
            </a:extLst>
          </p:cNvPr>
          <p:cNvSpPr>
            <a:spLocks noGrp="1"/>
          </p:cNvSpPr>
          <p:nvPr>
            <p:ph type="sldNum" sz="quarter" idx="16"/>
          </p:nvPr>
        </p:nvSpPr>
        <p:spPr/>
        <p:txBody>
          <a:bodyPr/>
          <a:lstStyle>
            <a:lvl1pPr>
              <a:defRPr/>
            </a:lvl1pPr>
          </a:lstStyle>
          <a:p>
            <a:fld id="{95B2744F-43B7-4919-8750-9F2402E3237B}" type="slidenum">
              <a:rPr lang="en-GB" altLang="en-US"/>
              <a:pPr/>
              <a:t>‹#›</a:t>
            </a:fld>
            <a:endParaRPr lang="en-GB" altLang="en-US"/>
          </a:p>
        </p:txBody>
      </p:sp>
    </p:spTree>
    <p:extLst>
      <p:ext uri="{BB962C8B-B14F-4D97-AF65-F5344CB8AC3E}">
        <p14:creationId xmlns:p14="http://schemas.microsoft.com/office/powerpoint/2010/main" val="2112684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7560840" cy="648072"/>
          </a:xfrm>
        </p:spPr>
        <p:txBody>
          <a:bodyPr/>
          <a:lstStyle>
            <a:lvl1pPr algn="l">
              <a:defRPr sz="2000" b="1"/>
            </a:lvl1pPr>
          </a:lstStyle>
          <a:p>
            <a:r>
              <a:rPr lang="en-US"/>
              <a:t>Click to edit Master title style</a:t>
            </a:r>
            <a:endParaRPr lang="en-GB" dirty="0"/>
          </a:p>
        </p:txBody>
      </p:sp>
      <p:sp>
        <p:nvSpPr>
          <p:cNvPr id="4" name="Text Placeholder 3"/>
          <p:cNvSpPr>
            <a:spLocks noGrp="1"/>
          </p:cNvSpPr>
          <p:nvPr>
            <p:ph type="body" sz="half" idx="2"/>
          </p:nvPr>
        </p:nvSpPr>
        <p:spPr>
          <a:xfrm>
            <a:off x="323528" y="1052736"/>
            <a:ext cx="7560840" cy="288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4">
            <a:extLst>
              <a:ext uri="{FF2B5EF4-FFF2-40B4-BE49-F238E27FC236}">
                <a16:creationId xmlns:a16="http://schemas.microsoft.com/office/drawing/2014/main" id="{BA1DCB42-B2AF-232D-627D-708093EB99ED}"/>
              </a:ext>
            </a:extLst>
          </p:cNvPr>
          <p:cNvSpPr>
            <a:spLocks noGrp="1"/>
          </p:cNvSpPr>
          <p:nvPr>
            <p:ph type="dt" sz="half" idx="10"/>
          </p:nvPr>
        </p:nvSpPr>
        <p:spPr/>
        <p:txBody>
          <a:bodyPr/>
          <a:lstStyle>
            <a:lvl1pPr>
              <a:defRPr/>
            </a:lvl1pPr>
          </a:lstStyle>
          <a:p>
            <a:pPr>
              <a:defRPr/>
            </a:pPr>
            <a:fld id="{1F09A11B-5C24-40C6-8553-53C0C7C61046}" type="datetime1">
              <a:rPr lang="en-GB"/>
              <a:pPr>
                <a:defRPr/>
              </a:pPr>
              <a:t>29/09/2025</a:t>
            </a:fld>
            <a:endParaRPr lang="en-GB"/>
          </a:p>
        </p:txBody>
      </p:sp>
      <p:sp>
        <p:nvSpPr>
          <p:cNvPr id="5" name="Footer Placeholder 5">
            <a:extLst>
              <a:ext uri="{FF2B5EF4-FFF2-40B4-BE49-F238E27FC236}">
                <a16:creationId xmlns:a16="http://schemas.microsoft.com/office/drawing/2014/main" id="{9C618C35-B9CC-C45E-83A8-91091291516C}"/>
              </a:ext>
            </a:extLst>
          </p:cNvPr>
          <p:cNvSpPr>
            <a:spLocks noGrp="1"/>
          </p:cNvSpPr>
          <p:nvPr>
            <p:ph type="ftr" sz="quarter" idx="11"/>
          </p:nvPr>
        </p:nvSpPr>
        <p:spPr/>
        <p:txBody>
          <a:bodyPr/>
          <a:lstStyle>
            <a:lvl1pPr>
              <a:defRPr/>
            </a:lvl1pPr>
          </a:lstStyle>
          <a:p>
            <a:pPr>
              <a:defRPr/>
            </a:pPr>
            <a:r>
              <a:rPr lang="en-GB"/>
              <a:t>Copyright Ruth Miskin Training</a:t>
            </a:r>
          </a:p>
        </p:txBody>
      </p:sp>
      <p:sp>
        <p:nvSpPr>
          <p:cNvPr id="6" name="Slide Number Placeholder 6">
            <a:extLst>
              <a:ext uri="{FF2B5EF4-FFF2-40B4-BE49-F238E27FC236}">
                <a16:creationId xmlns:a16="http://schemas.microsoft.com/office/drawing/2014/main" id="{2A19D10E-FC3F-9530-8EBD-B41800110C0E}"/>
              </a:ext>
            </a:extLst>
          </p:cNvPr>
          <p:cNvSpPr>
            <a:spLocks noGrp="1"/>
          </p:cNvSpPr>
          <p:nvPr>
            <p:ph type="sldNum" sz="quarter" idx="12"/>
          </p:nvPr>
        </p:nvSpPr>
        <p:spPr/>
        <p:txBody>
          <a:bodyPr/>
          <a:lstStyle>
            <a:lvl1pPr>
              <a:defRPr/>
            </a:lvl1pPr>
          </a:lstStyle>
          <a:p>
            <a:fld id="{E685A2AB-51AB-4FEE-8143-8A0AB2A7F707}" type="slidenum">
              <a:rPr lang="en-GB" altLang="en-US"/>
              <a:pPr/>
              <a:t>‹#›</a:t>
            </a:fld>
            <a:endParaRPr lang="en-GB" altLang="en-US"/>
          </a:p>
        </p:txBody>
      </p:sp>
    </p:spTree>
    <p:extLst>
      <p:ext uri="{BB962C8B-B14F-4D97-AF65-F5344CB8AC3E}">
        <p14:creationId xmlns:p14="http://schemas.microsoft.com/office/powerpoint/2010/main" val="982758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5536" y="404664"/>
            <a:ext cx="8568952" cy="583264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2" name="Date Placeholder 4">
            <a:extLst>
              <a:ext uri="{FF2B5EF4-FFF2-40B4-BE49-F238E27FC236}">
                <a16:creationId xmlns:a16="http://schemas.microsoft.com/office/drawing/2014/main" id="{0D198E63-4CAF-D98D-DFD2-EF8E1F809EC1}"/>
              </a:ext>
            </a:extLst>
          </p:cNvPr>
          <p:cNvSpPr>
            <a:spLocks noGrp="1"/>
          </p:cNvSpPr>
          <p:nvPr>
            <p:ph type="dt" sz="half" idx="10"/>
          </p:nvPr>
        </p:nvSpPr>
        <p:spPr/>
        <p:txBody>
          <a:bodyPr/>
          <a:lstStyle>
            <a:lvl1pPr>
              <a:defRPr/>
            </a:lvl1pPr>
          </a:lstStyle>
          <a:p>
            <a:pPr>
              <a:defRPr/>
            </a:pPr>
            <a:fld id="{2BF4AF44-384F-41D4-BD26-D84081796F00}" type="datetime1">
              <a:rPr lang="en-GB"/>
              <a:pPr>
                <a:defRPr/>
              </a:pPr>
              <a:t>29/09/2025</a:t>
            </a:fld>
            <a:endParaRPr lang="en-GB"/>
          </a:p>
        </p:txBody>
      </p:sp>
      <p:sp>
        <p:nvSpPr>
          <p:cNvPr id="4" name="Footer Placeholder 5">
            <a:extLst>
              <a:ext uri="{FF2B5EF4-FFF2-40B4-BE49-F238E27FC236}">
                <a16:creationId xmlns:a16="http://schemas.microsoft.com/office/drawing/2014/main" id="{CB737BD4-2637-2E22-BB69-6BD133BD1285}"/>
              </a:ext>
            </a:extLst>
          </p:cNvPr>
          <p:cNvSpPr>
            <a:spLocks noGrp="1"/>
          </p:cNvSpPr>
          <p:nvPr>
            <p:ph type="ftr" sz="quarter" idx="11"/>
          </p:nvPr>
        </p:nvSpPr>
        <p:spPr/>
        <p:txBody>
          <a:bodyPr/>
          <a:lstStyle>
            <a:lvl1pPr>
              <a:defRPr/>
            </a:lvl1pPr>
          </a:lstStyle>
          <a:p>
            <a:pPr>
              <a:defRPr/>
            </a:pPr>
            <a:r>
              <a:rPr lang="en-GB"/>
              <a:t>Copyright Ruth Miskin Training</a:t>
            </a:r>
          </a:p>
        </p:txBody>
      </p:sp>
      <p:sp>
        <p:nvSpPr>
          <p:cNvPr id="5" name="Slide Number Placeholder 6">
            <a:extLst>
              <a:ext uri="{FF2B5EF4-FFF2-40B4-BE49-F238E27FC236}">
                <a16:creationId xmlns:a16="http://schemas.microsoft.com/office/drawing/2014/main" id="{B5436849-79F9-A279-7C58-56B0D5388B0A}"/>
              </a:ext>
            </a:extLst>
          </p:cNvPr>
          <p:cNvSpPr>
            <a:spLocks noGrp="1"/>
          </p:cNvSpPr>
          <p:nvPr>
            <p:ph type="sldNum" sz="quarter" idx="12"/>
          </p:nvPr>
        </p:nvSpPr>
        <p:spPr/>
        <p:txBody>
          <a:bodyPr/>
          <a:lstStyle>
            <a:lvl1pPr>
              <a:defRPr/>
            </a:lvl1pPr>
          </a:lstStyle>
          <a:p>
            <a:fld id="{0A1C2ABE-11DF-4140-A771-65E014D0272A}" type="slidenum">
              <a:rPr lang="en-GB" altLang="en-US"/>
              <a:pPr/>
              <a:t>‹#›</a:t>
            </a:fld>
            <a:endParaRPr lang="en-GB" altLang="en-US"/>
          </a:p>
        </p:txBody>
      </p:sp>
    </p:spTree>
    <p:extLst>
      <p:ext uri="{BB962C8B-B14F-4D97-AF65-F5344CB8AC3E}">
        <p14:creationId xmlns:p14="http://schemas.microsoft.com/office/powerpoint/2010/main" val="73193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F979D1-F8FB-6F1B-6095-08FD8E71FB3C}"/>
              </a:ext>
            </a:extLst>
          </p:cNvPr>
          <p:cNvSpPr/>
          <p:nvPr userDrawn="1"/>
        </p:nvSpPr>
        <p:spPr>
          <a:xfrm>
            <a:off x="0" y="-100013"/>
            <a:ext cx="9144000" cy="6858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B5199B2-BBBC-AABC-6899-0AFAA1BCD203}"/>
              </a:ext>
            </a:extLst>
          </p:cNvPr>
          <p:cNvSpPr/>
          <p:nvPr userDrawn="1"/>
        </p:nvSpPr>
        <p:spPr>
          <a:xfrm>
            <a:off x="179388" y="2536825"/>
            <a:ext cx="8785225" cy="3600450"/>
          </a:xfrm>
          <a:prstGeom prst="rect">
            <a:avLst/>
          </a:prstGeom>
          <a:gradFill flip="none" rotWithShape="1">
            <a:gsLst>
              <a:gs pos="0">
                <a:schemeClr val="accent1"/>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97F9BBF1-0E66-3449-5B91-ECECBE627478}"/>
              </a:ext>
            </a:extLst>
          </p:cNvPr>
          <p:cNvSpPr/>
          <p:nvPr userDrawn="1"/>
        </p:nvSpPr>
        <p:spPr>
          <a:xfrm>
            <a:off x="179388" y="5634038"/>
            <a:ext cx="8785225" cy="6477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5464428-03E7-264E-C2E2-B75FAD90121D}"/>
              </a:ext>
            </a:extLst>
          </p:cNvPr>
          <p:cNvSpPr/>
          <p:nvPr userDrawn="1"/>
        </p:nvSpPr>
        <p:spPr>
          <a:xfrm>
            <a:off x="179388" y="2465388"/>
            <a:ext cx="8785225"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5" descr="RMT_LOGO_rgb.jpg">
            <a:extLst>
              <a:ext uri="{FF2B5EF4-FFF2-40B4-BE49-F238E27FC236}">
                <a16:creationId xmlns:a16="http://schemas.microsoft.com/office/drawing/2014/main" id="{7BC46697-9DC9-8205-45C0-77D748B4FA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0063" y="452438"/>
            <a:ext cx="31448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51520" y="2609528"/>
            <a:ext cx="7772400" cy="1470025"/>
          </a:xfrm>
        </p:spPr>
        <p:txBody>
          <a:bodyPr>
            <a:normAutofit/>
          </a:bodyPr>
          <a:lstStyle>
            <a:lvl1pPr>
              <a:lnSpc>
                <a:spcPct val="90000"/>
              </a:lnSpc>
              <a:defRPr sz="32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251520" y="5705872"/>
            <a:ext cx="6400800" cy="744488"/>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9" name="Date Placeholder 3">
            <a:extLst>
              <a:ext uri="{FF2B5EF4-FFF2-40B4-BE49-F238E27FC236}">
                <a16:creationId xmlns:a16="http://schemas.microsoft.com/office/drawing/2014/main" id="{58D6BFFB-6129-368E-18C4-5F8223E7F0C6}"/>
              </a:ext>
            </a:extLst>
          </p:cNvPr>
          <p:cNvSpPr>
            <a:spLocks noGrp="1"/>
          </p:cNvSpPr>
          <p:nvPr>
            <p:ph type="dt" sz="half" idx="10"/>
          </p:nvPr>
        </p:nvSpPr>
        <p:spPr>
          <a:xfrm>
            <a:off x="250825" y="6356350"/>
            <a:ext cx="2195513" cy="365125"/>
          </a:xfrm>
        </p:spPr>
        <p:txBody>
          <a:bodyPr/>
          <a:lstStyle>
            <a:lvl1pPr>
              <a:defRPr>
                <a:solidFill>
                  <a:schemeClr val="accent5"/>
                </a:solidFill>
              </a:defRPr>
            </a:lvl1pPr>
          </a:lstStyle>
          <a:p>
            <a:pPr>
              <a:defRPr/>
            </a:pPr>
            <a:fld id="{057E76C1-E087-4DA4-8F2F-A112E914957E}" type="datetime1">
              <a:rPr lang="en-GB"/>
              <a:pPr>
                <a:defRPr/>
              </a:pPr>
              <a:t>29/09/2025</a:t>
            </a:fld>
            <a:endParaRPr lang="en-GB" dirty="0"/>
          </a:p>
        </p:txBody>
      </p:sp>
      <p:sp>
        <p:nvSpPr>
          <p:cNvPr id="10" name="Footer Placeholder 4">
            <a:extLst>
              <a:ext uri="{FF2B5EF4-FFF2-40B4-BE49-F238E27FC236}">
                <a16:creationId xmlns:a16="http://schemas.microsoft.com/office/drawing/2014/main" id="{386F9EF6-C454-A353-2933-CC2D4DCB34BF}"/>
              </a:ext>
            </a:extLst>
          </p:cNvPr>
          <p:cNvSpPr>
            <a:spLocks noGrp="1"/>
          </p:cNvSpPr>
          <p:nvPr>
            <p:ph type="ftr" sz="quarter" idx="11"/>
          </p:nvPr>
        </p:nvSpPr>
        <p:spPr/>
        <p:txBody>
          <a:bodyPr/>
          <a:lstStyle>
            <a:lvl1pPr>
              <a:defRPr>
                <a:solidFill>
                  <a:schemeClr val="accent5"/>
                </a:solidFill>
              </a:defRPr>
            </a:lvl1pPr>
          </a:lstStyle>
          <a:p>
            <a:pPr>
              <a:defRPr/>
            </a:pPr>
            <a:r>
              <a:rPr lang="en-GB"/>
              <a:t>Copyright Ruth Miskin Training</a:t>
            </a:r>
            <a:endParaRPr lang="en-GB" dirty="0"/>
          </a:p>
        </p:txBody>
      </p:sp>
      <p:sp>
        <p:nvSpPr>
          <p:cNvPr id="11" name="Slide Number Placeholder 5">
            <a:extLst>
              <a:ext uri="{FF2B5EF4-FFF2-40B4-BE49-F238E27FC236}">
                <a16:creationId xmlns:a16="http://schemas.microsoft.com/office/drawing/2014/main" id="{C5BA1903-D7DB-5C8E-B28A-CF170FA94DE1}"/>
              </a:ext>
            </a:extLst>
          </p:cNvPr>
          <p:cNvSpPr>
            <a:spLocks noGrp="1"/>
          </p:cNvSpPr>
          <p:nvPr>
            <p:ph type="sldNum" sz="quarter" idx="12"/>
          </p:nvPr>
        </p:nvSpPr>
        <p:spPr/>
        <p:txBody>
          <a:bodyPr/>
          <a:lstStyle>
            <a:lvl1pPr>
              <a:defRPr/>
            </a:lvl1pPr>
          </a:lstStyle>
          <a:p>
            <a:fld id="{8C0BF7CC-DA11-4F00-93DA-411AE70D1E4F}" type="slidenum">
              <a:rPr lang="en-GB" altLang="en-US"/>
              <a:pPr/>
              <a:t>‹#›</a:t>
            </a:fld>
            <a:endParaRPr lang="en-GB" altLang="en-US"/>
          </a:p>
        </p:txBody>
      </p:sp>
    </p:spTree>
    <p:extLst>
      <p:ext uri="{BB962C8B-B14F-4D97-AF65-F5344CB8AC3E}">
        <p14:creationId xmlns:p14="http://schemas.microsoft.com/office/powerpoint/2010/main" val="171312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CA9DC5-B823-A981-FAA7-E01E34D03B72}"/>
              </a:ext>
            </a:extLst>
          </p:cNvPr>
          <p:cNvSpPr/>
          <p:nvPr userDrawn="1"/>
        </p:nvSpPr>
        <p:spPr>
          <a:xfrm>
            <a:off x="395288" y="1341438"/>
            <a:ext cx="8569325" cy="1428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4E4DCCD2-EF1B-2825-F9F3-4526BEF1AF8C}"/>
              </a:ext>
            </a:extLst>
          </p:cNvPr>
          <p:cNvSpPr>
            <a:spLocks noGrp="1"/>
          </p:cNvSpPr>
          <p:nvPr>
            <p:ph type="dt" sz="half" idx="10"/>
          </p:nvPr>
        </p:nvSpPr>
        <p:spPr/>
        <p:txBody>
          <a:bodyPr/>
          <a:lstStyle>
            <a:lvl1pPr>
              <a:defRPr/>
            </a:lvl1pPr>
          </a:lstStyle>
          <a:p>
            <a:pPr>
              <a:defRPr/>
            </a:pPr>
            <a:fld id="{DD5541CE-485B-4C55-A5E4-38CC37A93D19}" type="datetime1">
              <a:rPr lang="en-GB"/>
              <a:pPr>
                <a:defRPr/>
              </a:pPr>
              <a:t>29/09/2025</a:t>
            </a:fld>
            <a:endParaRPr lang="en-GB"/>
          </a:p>
        </p:txBody>
      </p:sp>
      <p:sp>
        <p:nvSpPr>
          <p:cNvPr id="6" name="Footer Placeholder 4">
            <a:extLst>
              <a:ext uri="{FF2B5EF4-FFF2-40B4-BE49-F238E27FC236}">
                <a16:creationId xmlns:a16="http://schemas.microsoft.com/office/drawing/2014/main" id="{58B849F4-586A-2964-5AD0-00AAC830F123}"/>
              </a:ext>
            </a:extLst>
          </p:cNvPr>
          <p:cNvSpPr>
            <a:spLocks noGrp="1"/>
          </p:cNvSpPr>
          <p:nvPr>
            <p:ph type="ftr" sz="quarter" idx="11"/>
          </p:nvPr>
        </p:nvSpPr>
        <p:spPr/>
        <p:txBody>
          <a:bodyPr/>
          <a:lstStyle>
            <a:lvl1pPr>
              <a:defRPr/>
            </a:lvl1pPr>
          </a:lstStyle>
          <a:p>
            <a:pPr>
              <a:defRPr/>
            </a:pPr>
            <a:r>
              <a:rPr lang="en-GB"/>
              <a:t>Copyright Ruth Miskin Training</a:t>
            </a:r>
          </a:p>
        </p:txBody>
      </p:sp>
      <p:sp>
        <p:nvSpPr>
          <p:cNvPr id="7" name="Slide Number Placeholder 5">
            <a:extLst>
              <a:ext uri="{FF2B5EF4-FFF2-40B4-BE49-F238E27FC236}">
                <a16:creationId xmlns:a16="http://schemas.microsoft.com/office/drawing/2014/main" id="{F09244DC-87B6-1F46-9443-1D5433915701}"/>
              </a:ext>
            </a:extLst>
          </p:cNvPr>
          <p:cNvSpPr>
            <a:spLocks noGrp="1"/>
          </p:cNvSpPr>
          <p:nvPr>
            <p:ph type="sldNum" sz="quarter" idx="12"/>
          </p:nvPr>
        </p:nvSpPr>
        <p:spPr/>
        <p:txBody>
          <a:bodyPr/>
          <a:lstStyle>
            <a:lvl1pPr>
              <a:defRPr/>
            </a:lvl1pPr>
          </a:lstStyle>
          <a:p>
            <a:fld id="{A4DC3F8C-2F26-4870-A6DB-8AEF782D2699}" type="slidenum">
              <a:rPr lang="en-GB" altLang="en-US"/>
              <a:pPr/>
              <a:t>‹#›</a:t>
            </a:fld>
            <a:endParaRPr lang="en-GB" altLang="en-US"/>
          </a:p>
        </p:txBody>
      </p:sp>
    </p:spTree>
    <p:extLst>
      <p:ext uri="{BB962C8B-B14F-4D97-AF65-F5344CB8AC3E}">
        <p14:creationId xmlns:p14="http://schemas.microsoft.com/office/powerpoint/2010/main" val="195064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3">
            <a:extLst>
              <a:ext uri="{FF2B5EF4-FFF2-40B4-BE49-F238E27FC236}">
                <a16:creationId xmlns:a16="http://schemas.microsoft.com/office/drawing/2014/main" id="{60513BA8-9457-E9A2-3F79-D1797401F6E3}"/>
              </a:ext>
            </a:extLst>
          </p:cNvPr>
          <p:cNvSpPr>
            <a:spLocks noGrp="1"/>
          </p:cNvSpPr>
          <p:nvPr>
            <p:ph type="dt" sz="half" idx="10"/>
          </p:nvPr>
        </p:nvSpPr>
        <p:spPr/>
        <p:txBody>
          <a:bodyPr/>
          <a:lstStyle>
            <a:lvl1pPr>
              <a:defRPr/>
            </a:lvl1pPr>
          </a:lstStyle>
          <a:p>
            <a:pPr>
              <a:defRPr/>
            </a:pPr>
            <a:fld id="{80A89C3D-B9DC-49BF-B5C1-37DB35108DCA}" type="datetime1">
              <a:rPr lang="en-GB"/>
              <a:pPr>
                <a:defRPr/>
              </a:pPr>
              <a:t>29/09/2025</a:t>
            </a:fld>
            <a:endParaRPr lang="en-GB"/>
          </a:p>
        </p:txBody>
      </p:sp>
      <p:sp>
        <p:nvSpPr>
          <p:cNvPr id="4" name="Footer Placeholder 4">
            <a:extLst>
              <a:ext uri="{FF2B5EF4-FFF2-40B4-BE49-F238E27FC236}">
                <a16:creationId xmlns:a16="http://schemas.microsoft.com/office/drawing/2014/main" id="{91AF6C99-FB7A-0F7F-1CEB-1B2370DEB2D7}"/>
              </a:ext>
            </a:extLst>
          </p:cNvPr>
          <p:cNvSpPr>
            <a:spLocks noGrp="1"/>
          </p:cNvSpPr>
          <p:nvPr>
            <p:ph type="ftr" sz="quarter" idx="11"/>
          </p:nvPr>
        </p:nvSpPr>
        <p:spPr/>
        <p:txBody>
          <a:bodyPr/>
          <a:lstStyle>
            <a:lvl1pPr>
              <a:defRPr/>
            </a:lvl1pPr>
          </a:lstStyle>
          <a:p>
            <a:pPr>
              <a:defRPr/>
            </a:pPr>
            <a:r>
              <a:rPr lang="en-GB"/>
              <a:t>Copyright Ruth Miskin Training</a:t>
            </a:r>
          </a:p>
        </p:txBody>
      </p:sp>
      <p:sp>
        <p:nvSpPr>
          <p:cNvPr id="5" name="Slide Number Placeholder 5">
            <a:extLst>
              <a:ext uri="{FF2B5EF4-FFF2-40B4-BE49-F238E27FC236}">
                <a16:creationId xmlns:a16="http://schemas.microsoft.com/office/drawing/2014/main" id="{8A298C27-AFC3-EC26-78B7-3A423B4C8618}"/>
              </a:ext>
            </a:extLst>
          </p:cNvPr>
          <p:cNvSpPr>
            <a:spLocks noGrp="1"/>
          </p:cNvSpPr>
          <p:nvPr>
            <p:ph type="sldNum" sz="quarter" idx="12"/>
          </p:nvPr>
        </p:nvSpPr>
        <p:spPr/>
        <p:txBody>
          <a:bodyPr/>
          <a:lstStyle>
            <a:lvl1pPr>
              <a:defRPr/>
            </a:lvl1pPr>
          </a:lstStyle>
          <a:p>
            <a:fld id="{DF983769-4328-4A93-829D-D8FC285C1DDD}" type="slidenum">
              <a:rPr lang="en-GB" altLang="en-US"/>
              <a:pPr/>
              <a:t>‹#›</a:t>
            </a:fld>
            <a:endParaRPr lang="en-GB" altLang="en-US"/>
          </a:p>
        </p:txBody>
      </p:sp>
    </p:spTree>
    <p:extLst>
      <p:ext uri="{BB962C8B-B14F-4D97-AF65-F5344CB8AC3E}">
        <p14:creationId xmlns:p14="http://schemas.microsoft.com/office/powerpoint/2010/main" val="299525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846D869C-6732-66B6-10A0-2E414A5688EB}"/>
              </a:ext>
            </a:extLst>
          </p:cNvPr>
          <p:cNvSpPr>
            <a:spLocks noGrp="1"/>
          </p:cNvSpPr>
          <p:nvPr>
            <p:ph type="dt" sz="half" idx="10"/>
          </p:nvPr>
        </p:nvSpPr>
        <p:spPr/>
        <p:txBody>
          <a:bodyPr/>
          <a:lstStyle>
            <a:lvl1pPr>
              <a:defRPr/>
            </a:lvl1pPr>
          </a:lstStyle>
          <a:p>
            <a:pPr>
              <a:defRPr/>
            </a:pPr>
            <a:fld id="{FCEAB6B4-F4A8-406C-A79D-770FE6DB92E5}" type="datetime1">
              <a:rPr lang="en-GB"/>
              <a:pPr>
                <a:defRPr/>
              </a:pPr>
              <a:t>29/09/2025</a:t>
            </a:fld>
            <a:endParaRPr lang="en-GB"/>
          </a:p>
        </p:txBody>
      </p:sp>
      <p:sp>
        <p:nvSpPr>
          <p:cNvPr id="5" name="Footer Placeholder 4">
            <a:extLst>
              <a:ext uri="{FF2B5EF4-FFF2-40B4-BE49-F238E27FC236}">
                <a16:creationId xmlns:a16="http://schemas.microsoft.com/office/drawing/2014/main" id="{B1B961F7-65BA-D198-0191-F5BE1B0C7593}"/>
              </a:ext>
            </a:extLst>
          </p:cNvPr>
          <p:cNvSpPr>
            <a:spLocks noGrp="1"/>
          </p:cNvSpPr>
          <p:nvPr>
            <p:ph type="ftr" sz="quarter" idx="11"/>
          </p:nvPr>
        </p:nvSpPr>
        <p:spPr/>
        <p:txBody>
          <a:bodyPr/>
          <a:lstStyle>
            <a:lvl1pPr>
              <a:defRPr/>
            </a:lvl1pPr>
          </a:lstStyle>
          <a:p>
            <a:pPr>
              <a:defRPr/>
            </a:pPr>
            <a:r>
              <a:rPr lang="en-GB"/>
              <a:t>Copyright Ruth Miskin Training</a:t>
            </a:r>
          </a:p>
        </p:txBody>
      </p:sp>
      <p:sp>
        <p:nvSpPr>
          <p:cNvPr id="6" name="Slide Number Placeholder 5">
            <a:extLst>
              <a:ext uri="{FF2B5EF4-FFF2-40B4-BE49-F238E27FC236}">
                <a16:creationId xmlns:a16="http://schemas.microsoft.com/office/drawing/2014/main" id="{1294E9E6-643E-C738-BECD-7F0B16B8A415}"/>
              </a:ext>
            </a:extLst>
          </p:cNvPr>
          <p:cNvSpPr>
            <a:spLocks noGrp="1"/>
          </p:cNvSpPr>
          <p:nvPr>
            <p:ph type="sldNum" sz="quarter" idx="12"/>
          </p:nvPr>
        </p:nvSpPr>
        <p:spPr/>
        <p:txBody>
          <a:bodyPr/>
          <a:lstStyle>
            <a:lvl1pPr>
              <a:defRPr/>
            </a:lvl1pPr>
          </a:lstStyle>
          <a:p>
            <a:fld id="{0D328B7C-1066-4AB2-86A1-E6A7EBEC94E6}" type="slidenum">
              <a:rPr lang="en-GB" altLang="en-US"/>
              <a:pPr/>
              <a:t>‹#›</a:t>
            </a:fld>
            <a:endParaRPr lang="en-GB" altLang="en-US"/>
          </a:p>
        </p:txBody>
      </p:sp>
    </p:spTree>
    <p:extLst>
      <p:ext uri="{BB962C8B-B14F-4D97-AF65-F5344CB8AC3E}">
        <p14:creationId xmlns:p14="http://schemas.microsoft.com/office/powerpoint/2010/main" val="184362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3">
            <a:extLst>
              <a:ext uri="{FF2B5EF4-FFF2-40B4-BE49-F238E27FC236}">
                <a16:creationId xmlns:a16="http://schemas.microsoft.com/office/drawing/2014/main" id="{C87D450A-9EAC-946C-6441-D816BBFF2A21}"/>
              </a:ext>
            </a:extLst>
          </p:cNvPr>
          <p:cNvSpPr>
            <a:spLocks noGrp="1"/>
          </p:cNvSpPr>
          <p:nvPr>
            <p:ph type="dt" sz="half" idx="10"/>
          </p:nvPr>
        </p:nvSpPr>
        <p:spPr/>
        <p:txBody>
          <a:bodyPr/>
          <a:lstStyle>
            <a:lvl1pPr>
              <a:defRPr/>
            </a:lvl1pPr>
          </a:lstStyle>
          <a:p>
            <a:pPr>
              <a:defRPr/>
            </a:pPr>
            <a:fld id="{7A5B9B15-C20B-4FB9-950C-13AA81BF3AD0}" type="datetime1">
              <a:rPr lang="en-GB"/>
              <a:pPr>
                <a:defRPr/>
              </a:pPr>
              <a:t>29/09/2025</a:t>
            </a:fld>
            <a:endParaRPr lang="en-GB"/>
          </a:p>
        </p:txBody>
      </p:sp>
      <p:sp>
        <p:nvSpPr>
          <p:cNvPr id="4" name="Footer Placeholder 4">
            <a:extLst>
              <a:ext uri="{FF2B5EF4-FFF2-40B4-BE49-F238E27FC236}">
                <a16:creationId xmlns:a16="http://schemas.microsoft.com/office/drawing/2014/main" id="{15F3ED27-8322-BC10-DA53-B85A6DD4CB2C}"/>
              </a:ext>
            </a:extLst>
          </p:cNvPr>
          <p:cNvSpPr>
            <a:spLocks noGrp="1"/>
          </p:cNvSpPr>
          <p:nvPr>
            <p:ph type="ftr" sz="quarter" idx="11"/>
          </p:nvPr>
        </p:nvSpPr>
        <p:spPr/>
        <p:txBody>
          <a:bodyPr/>
          <a:lstStyle>
            <a:lvl1pPr>
              <a:defRPr/>
            </a:lvl1pPr>
          </a:lstStyle>
          <a:p>
            <a:pPr>
              <a:defRPr/>
            </a:pPr>
            <a:r>
              <a:rPr lang="en-GB"/>
              <a:t>Copyright Ruth Miskin Training</a:t>
            </a:r>
          </a:p>
        </p:txBody>
      </p:sp>
      <p:sp>
        <p:nvSpPr>
          <p:cNvPr id="5" name="Slide Number Placeholder 5">
            <a:extLst>
              <a:ext uri="{FF2B5EF4-FFF2-40B4-BE49-F238E27FC236}">
                <a16:creationId xmlns:a16="http://schemas.microsoft.com/office/drawing/2014/main" id="{A5EB583F-6B3E-A7BB-8831-E549CAEA5CB5}"/>
              </a:ext>
            </a:extLst>
          </p:cNvPr>
          <p:cNvSpPr>
            <a:spLocks noGrp="1"/>
          </p:cNvSpPr>
          <p:nvPr>
            <p:ph type="sldNum" sz="quarter" idx="12"/>
          </p:nvPr>
        </p:nvSpPr>
        <p:spPr/>
        <p:txBody>
          <a:bodyPr/>
          <a:lstStyle>
            <a:lvl1pPr>
              <a:defRPr/>
            </a:lvl1pPr>
          </a:lstStyle>
          <a:p>
            <a:fld id="{405E38C8-0448-4C9A-AB31-2EA961EE4A2D}" type="slidenum">
              <a:rPr lang="en-GB" altLang="en-US"/>
              <a:pPr/>
              <a:t>‹#›</a:t>
            </a:fld>
            <a:endParaRPr lang="en-GB" altLang="en-US"/>
          </a:p>
        </p:txBody>
      </p:sp>
    </p:spTree>
    <p:extLst>
      <p:ext uri="{BB962C8B-B14F-4D97-AF65-F5344CB8AC3E}">
        <p14:creationId xmlns:p14="http://schemas.microsoft.com/office/powerpoint/2010/main" val="3762515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01D7A24-8C87-3E62-6AB6-CDC42987FC24}"/>
              </a:ext>
            </a:extLst>
          </p:cNvPr>
          <p:cNvSpPr/>
          <p:nvPr userDrawn="1"/>
        </p:nvSpPr>
        <p:spPr>
          <a:xfrm>
            <a:off x="395288" y="1341438"/>
            <a:ext cx="8569325" cy="1428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0E2B4FFB-16C8-1D18-3FBE-191F7FA4C193}"/>
              </a:ext>
            </a:extLst>
          </p:cNvPr>
          <p:cNvCxnSpPr/>
          <p:nvPr userDrawn="1"/>
        </p:nvCxnSpPr>
        <p:spPr>
          <a:xfrm>
            <a:off x="4643438" y="1557338"/>
            <a:ext cx="0" cy="4679950"/>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528" y="1556792"/>
            <a:ext cx="4246885" cy="46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16016" y="1556792"/>
            <a:ext cx="4254624" cy="46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4">
            <a:extLst>
              <a:ext uri="{FF2B5EF4-FFF2-40B4-BE49-F238E27FC236}">
                <a16:creationId xmlns:a16="http://schemas.microsoft.com/office/drawing/2014/main" id="{1EE70370-D74A-96BB-7290-4DA2AD09A7E8}"/>
              </a:ext>
            </a:extLst>
          </p:cNvPr>
          <p:cNvSpPr>
            <a:spLocks noGrp="1"/>
          </p:cNvSpPr>
          <p:nvPr>
            <p:ph type="dt" sz="half" idx="10"/>
          </p:nvPr>
        </p:nvSpPr>
        <p:spPr/>
        <p:txBody>
          <a:bodyPr/>
          <a:lstStyle>
            <a:lvl1pPr>
              <a:defRPr/>
            </a:lvl1pPr>
          </a:lstStyle>
          <a:p>
            <a:pPr>
              <a:defRPr/>
            </a:pPr>
            <a:fld id="{5CE84091-207F-46B8-BCEF-3BC6F6363793}" type="datetime1">
              <a:rPr lang="en-GB"/>
              <a:pPr>
                <a:defRPr/>
              </a:pPr>
              <a:t>29/09/2025</a:t>
            </a:fld>
            <a:endParaRPr lang="en-GB"/>
          </a:p>
        </p:txBody>
      </p:sp>
      <p:sp>
        <p:nvSpPr>
          <p:cNvPr id="8" name="Footer Placeholder 5">
            <a:extLst>
              <a:ext uri="{FF2B5EF4-FFF2-40B4-BE49-F238E27FC236}">
                <a16:creationId xmlns:a16="http://schemas.microsoft.com/office/drawing/2014/main" id="{4DB6318A-2697-65DE-58B6-8E948F2EC122}"/>
              </a:ext>
            </a:extLst>
          </p:cNvPr>
          <p:cNvSpPr>
            <a:spLocks noGrp="1"/>
          </p:cNvSpPr>
          <p:nvPr>
            <p:ph type="ftr" sz="quarter" idx="11"/>
          </p:nvPr>
        </p:nvSpPr>
        <p:spPr/>
        <p:txBody>
          <a:bodyPr/>
          <a:lstStyle>
            <a:lvl1pPr>
              <a:defRPr/>
            </a:lvl1pPr>
          </a:lstStyle>
          <a:p>
            <a:pPr>
              <a:defRPr/>
            </a:pPr>
            <a:r>
              <a:rPr lang="en-GB"/>
              <a:t>Copyright Ruth Miskin Training</a:t>
            </a:r>
          </a:p>
        </p:txBody>
      </p:sp>
      <p:sp>
        <p:nvSpPr>
          <p:cNvPr id="9" name="Slide Number Placeholder 6">
            <a:extLst>
              <a:ext uri="{FF2B5EF4-FFF2-40B4-BE49-F238E27FC236}">
                <a16:creationId xmlns:a16="http://schemas.microsoft.com/office/drawing/2014/main" id="{3BBA9752-F0E6-6676-07CB-F91580C2D042}"/>
              </a:ext>
            </a:extLst>
          </p:cNvPr>
          <p:cNvSpPr>
            <a:spLocks noGrp="1"/>
          </p:cNvSpPr>
          <p:nvPr>
            <p:ph type="sldNum" sz="quarter" idx="12"/>
          </p:nvPr>
        </p:nvSpPr>
        <p:spPr/>
        <p:txBody>
          <a:bodyPr/>
          <a:lstStyle>
            <a:lvl1pPr>
              <a:defRPr/>
            </a:lvl1pPr>
          </a:lstStyle>
          <a:p>
            <a:fld id="{A865FE31-006E-4786-BAD8-5F133CA85D49}" type="slidenum">
              <a:rPr lang="en-GB" altLang="en-US"/>
              <a:pPr/>
              <a:t>‹#›</a:t>
            </a:fld>
            <a:endParaRPr lang="en-GB" altLang="en-US"/>
          </a:p>
        </p:txBody>
      </p:sp>
    </p:spTree>
    <p:extLst>
      <p:ext uri="{BB962C8B-B14F-4D97-AF65-F5344CB8AC3E}">
        <p14:creationId xmlns:p14="http://schemas.microsoft.com/office/powerpoint/2010/main" val="220483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BACD2A-9054-CF82-CEF3-0EE627EF2A61}"/>
              </a:ext>
            </a:extLst>
          </p:cNvPr>
          <p:cNvSpPr>
            <a:spLocks noGrp="1"/>
          </p:cNvSpPr>
          <p:nvPr>
            <p:ph type="dt" sz="half" idx="10"/>
          </p:nvPr>
        </p:nvSpPr>
        <p:spPr/>
        <p:txBody>
          <a:bodyPr/>
          <a:lstStyle>
            <a:lvl1pPr>
              <a:defRPr/>
            </a:lvl1pPr>
          </a:lstStyle>
          <a:p>
            <a:pPr>
              <a:defRPr/>
            </a:pPr>
            <a:fld id="{F8DFC77F-CD92-4A68-8C91-26F443DB5C21}" type="datetime1">
              <a:rPr lang="en-GB"/>
              <a:pPr>
                <a:defRPr/>
              </a:pPr>
              <a:t>29/09/2025</a:t>
            </a:fld>
            <a:endParaRPr lang="en-GB"/>
          </a:p>
        </p:txBody>
      </p:sp>
      <p:sp>
        <p:nvSpPr>
          <p:cNvPr id="4" name="Footer Placeholder 3">
            <a:extLst>
              <a:ext uri="{FF2B5EF4-FFF2-40B4-BE49-F238E27FC236}">
                <a16:creationId xmlns:a16="http://schemas.microsoft.com/office/drawing/2014/main" id="{53E2A73B-0AAF-0DDA-BE26-DBEB38107074}"/>
              </a:ext>
            </a:extLst>
          </p:cNvPr>
          <p:cNvSpPr>
            <a:spLocks noGrp="1"/>
          </p:cNvSpPr>
          <p:nvPr>
            <p:ph type="ftr" sz="quarter" idx="11"/>
          </p:nvPr>
        </p:nvSpPr>
        <p:spPr/>
        <p:txBody>
          <a:bodyPr/>
          <a:lstStyle>
            <a:lvl1pPr>
              <a:defRPr/>
            </a:lvl1pPr>
          </a:lstStyle>
          <a:p>
            <a:pPr>
              <a:defRPr/>
            </a:pPr>
            <a:r>
              <a:rPr lang="en-GB"/>
              <a:t>Copyright Ruth Miskin Training</a:t>
            </a:r>
          </a:p>
        </p:txBody>
      </p:sp>
      <p:sp>
        <p:nvSpPr>
          <p:cNvPr id="5" name="Slide Number Placeholder 4">
            <a:extLst>
              <a:ext uri="{FF2B5EF4-FFF2-40B4-BE49-F238E27FC236}">
                <a16:creationId xmlns:a16="http://schemas.microsoft.com/office/drawing/2014/main" id="{67549003-2FEA-534D-DB9D-C707A5467F59}"/>
              </a:ext>
            </a:extLst>
          </p:cNvPr>
          <p:cNvSpPr>
            <a:spLocks noGrp="1"/>
          </p:cNvSpPr>
          <p:nvPr>
            <p:ph type="sldNum" sz="quarter" idx="12"/>
          </p:nvPr>
        </p:nvSpPr>
        <p:spPr/>
        <p:txBody>
          <a:bodyPr/>
          <a:lstStyle>
            <a:lvl1pPr>
              <a:defRPr/>
            </a:lvl1pPr>
          </a:lstStyle>
          <a:p>
            <a:fld id="{79AF7AA0-2421-4FE5-9577-E6CC6FDB9B29}" type="slidenum">
              <a:rPr lang="en-GB" altLang="en-US"/>
              <a:pPr/>
              <a:t>‹#›</a:t>
            </a:fld>
            <a:endParaRPr lang="en-GB" altLang="en-US"/>
          </a:p>
        </p:txBody>
      </p:sp>
    </p:spTree>
    <p:extLst>
      <p:ext uri="{BB962C8B-B14F-4D97-AF65-F5344CB8AC3E}">
        <p14:creationId xmlns:p14="http://schemas.microsoft.com/office/powerpoint/2010/main" val="405722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032A2B-066E-9D8A-95D0-19D954C7F5EE}"/>
              </a:ext>
            </a:extLst>
          </p:cNvPr>
          <p:cNvSpPr>
            <a:spLocks noGrp="1"/>
          </p:cNvSpPr>
          <p:nvPr>
            <p:ph type="dt" sz="half" idx="10"/>
          </p:nvPr>
        </p:nvSpPr>
        <p:spPr/>
        <p:txBody>
          <a:bodyPr/>
          <a:lstStyle>
            <a:lvl1pPr>
              <a:defRPr/>
            </a:lvl1pPr>
          </a:lstStyle>
          <a:p>
            <a:pPr>
              <a:defRPr/>
            </a:pPr>
            <a:fld id="{FC16F7C5-FF5F-4AA0-95CF-F50BBC138F24}" type="datetime1">
              <a:rPr lang="en-GB"/>
              <a:pPr>
                <a:defRPr/>
              </a:pPr>
              <a:t>29/09/2025</a:t>
            </a:fld>
            <a:endParaRPr lang="en-GB"/>
          </a:p>
        </p:txBody>
      </p:sp>
      <p:sp>
        <p:nvSpPr>
          <p:cNvPr id="3" name="Footer Placeholder 2">
            <a:extLst>
              <a:ext uri="{FF2B5EF4-FFF2-40B4-BE49-F238E27FC236}">
                <a16:creationId xmlns:a16="http://schemas.microsoft.com/office/drawing/2014/main" id="{2793CD72-24AE-EE03-1D40-A4D47832B377}"/>
              </a:ext>
            </a:extLst>
          </p:cNvPr>
          <p:cNvSpPr>
            <a:spLocks noGrp="1"/>
          </p:cNvSpPr>
          <p:nvPr>
            <p:ph type="ftr" sz="quarter" idx="11"/>
          </p:nvPr>
        </p:nvSpPr>
        <p:spPr/>
        <p:txBody>
          <a:bodyPr/>
          <a:lstStyle>
            <a:lvl1pPr>
              <a:defRPr/>
            </a:lvl1pPr>
          </a:lstStyle>
          <a:p>
            <a:pPr>
              <a:defRPr/>
            </a:pPr>
            <a:r>
              <a:rPr lang="en-GB"/>
              <a:t>Copyright Ruth Miskin Training</a:t>
            </a:r>
          </a:p>
        </p:txBody>
      </p:sp>
      <p:sp>
        <p:nvSpPr>
          <p:cNvPr id="4" name="Slide Number Placeholder 3">
            <a:extLst>
              <a:ext uri="{FF2B5EF4-FFF2-40B4-BE49-F238E27FC236}">
                <a16:creationId xmlns:a16="http://schemas.microsoft.com/office/drawing/2014/main" id="{8C12F577-F6F7-E415-21BD-25E64C206056}"/>
              </a:ext>
            </a:extLst>
          </p:cNvPr>
          <p:cNvSpPr>
            <a:spLocks noGrp="1"/>
          </p:cNvSpPr>
          <p:nvPr>
            <p:ph type="sldNum" sz="quarter" idx="12"/>
          </p:nvPr>
        </p:nvSpPr>
        <p:spPr/>
        <p:txBody>
          <a:bodyPr/>
          <a:lstStyle>
            <a:lvl1pPr>
              <a:defRPr/>
            </a:lvl1pPr>
          </a:lstStyle>
          <a:p>
            <a:fld id="{5016A23D-646C-42E0-94DF-58E2675151FB}" type="slidenum">
              <a:rPr lang="en-GB" altLang="en-US"/>
              <a:pPr/>
              <a:t>‹#›</a:t>
            </a:fld>
            <a:endParaRPr lang="en-GB" altLang="en-US"/>
          </a:p>
        </p:txBody>
      </p:sp>
    </p:spTree>
    <p:extLst>
      <p:ext uri="{BB962C8B-B14F-4D97-AF65-F5344CB8AC3E}">
        <p14:creationId xmlns:p14="http://schemas.microsoft.com/office/powerpoint/2010/main" val="1353705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AC3021E-08BF-1834-2D64-5A8D147834BB}"/>
              </a:ext>
            </a:extLst>
          </p:cNvPr>
          <p:cNvSpPr>
            <a:spLocks noGrp="1"/>
          </p:cNvSpPr>
          <p:nvPr>
            <p:ph type="title"/>
          </p:nvPr>
        </p:nvSpPr>
        <p:spPr bwMode="auto">
          <a:xfrm>
            <a:off x="323850" y="333375"/>
            <a:ext cx="74787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F88949D-85BD-ABF4-7CF5-FE19688B104F}"/>
              </a:ext>
            </a:extLst>
          </p:cNvPr>
          <p:cNvSpPr>
            <a:spLocks noGrp="1"/>
          </p:cNvSpPr>
          <p:nvPr>
            <p:ph type="body" idx="1"/>
          </p:nvPr>
        </p:nvSpPr>
        <p:spPr bwMode="auto">
          <a:xfrm>
            <a:off x="323850" y="1495425"/>
            <a:ext cx="8640763"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AD3C6A5-9D9F-45E0-AFBF-5C025882E71D}"/>
              </a:ext>
            </a:extLst>
          </p:cNvPr>
          <p:cNvSpPr>
            <a:spLocks noGrp="1"/>
          </p:cNvSpPr>
          <p:nvPr>
            <p:ph type="dt" sz="half" idx="2"/>
          </p:nvPr>
        </p:nvSpPr>
        <p:spPr>
          <a:xfrm>
            <a:off x="395288" y="6356350"/>
            <a:ext cx="2195512"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cs typeface="+mn-cs"/>
              </a:defRPr>
            </a:lvl1pPr>
          </a:lstStyle>
          <a:p>
            <a:pPr>
              <a:defRPr/>
            </a:pPr>
            <a:fld id="{DEC57F31-5C0F-4702-80BA-03D57AD61B49}" type="datetime1">
              <a:rPr lang="en-GB"/>
              <a:pPr>
                <a:defRPr/>
              </a:pPr>
              <a:t>29/09/2025</a:t>
            </a:fld>
            <a:endParaRPr lang="en-GB" dirty="0"/>
          </a:p>
        </p:txBody>
      </p:sp>
      <p:sp>
        <p:nvSpPr>
          <p:cNvPr id="5" name="Footer Placeholder 4">
            <a:extLst>
              <a:ext uri="{FF2B5EF4-FFF2-40B4-BE49-F238E27FC236}">
                <a16:creationId xmlns:a16="http://schemas.microsoft.com/office/drawing/2014/main" id="{C0CE721E-5CC2-4799-988E-02B495A7ECA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tint val="75000"/>
                  </a:schemeClr>
                </a:solidFill>
                <a:latin typeface="+mn-lt"/>
                <a:cs typeface="+mn-cs"/>
              </a:defRPr>
            </a:lvl1pPr>
          </a:lstStyle>
          <a:p>
            <a:pPr>
              <a:defRPr/>
            </a:pPr>
            <a:r>
              <a:rPr lang="en-GB"/>
              <a:t>Copyright Ruth </a:t>
            </a:r>
            <a:r>
              <a:rPr lang="en-GB" err="1"/>
              <a:t>Miskin</a:t>
            </a:r>
            <a:r>
              <a:rPr lang="en-GB"/>
              <a:t> Training</a:t>
            </a:r>
          </a:p>
        </p:txBody>
      </p:sp>
      <p:sp>
        <p:nvSpPr>
          <p:cNvPr id="6" name="Slide Number Placeholder 5">
            <a:extLst>
              <a:ext uri="{FF2B5EF4-FFF2-40B4-BE49-F238E27FC236}">
                <a16:creationId xmlns:a16="http://schemas.microsoft.com/office/drawing/2014/main" id="{DF54ED44-696D-4060-9006-2CD4996BF913}"/>
              </a:ext>
            </a:extLst>
          </p:cNvPr>
          <p:cNvSpPr>
            <a:spLocks noGrp="1"/>
          </p:cNvSpPr>
          <p:nvPr>
            <p:ph type="sldNum" sz="quarter" idx="4"/>
          </p:nvPr>
        </p:nvSpPr>
        <p:spPr>
          <a:xfrm>
            <a:off x="6553200" y="6356350"/>
            <a:ext cx="24114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E8E8E"/>
                </a:solidFill>
              </a:defRPr>
            </a:lvl1pPr>
          </a:lstStyle>
          <a:p>
            <a:fld id="{7119D0D2-E56C-4564-862E-4DFF812F5C04}" type="slidenum">
              <a:rPr lang="en-GB" altLang="en-US"/>
              <a:pPr/>
              <a:t>‹#›</a:t>
            </a:fld>
            <a:endParaRPr lang="en-GB" altLang="en-US"/>
          </a:p>
        </p:txBody>
      </p:sp>
      <p:sp>
        <p:nvSpPr>
          <p:cNvPr id="7" name="Rectangle 6">
            <a:extLst>
              <a:ext uri="{FF2B5EF4-FFF2-40B4-BE49-F238E27FC236}">
                <a16:creationId xmlns:a16="http://schemas.microsoft.com/office/drawing/2014/main" id="{C5FB3A99-966E-46CD-864A-ADB59302D798}"/>
              </a:ext>
            </a:extLst>
          </p:cNvPr>
          <p:cNvSpPr/>
          <p:nvPr/>
        </p:nvSpPr>
        <p:spPr>
          <a:xfrm>
            <a:off x="395288" y="188913"/>
            <a:ext cx="8569325"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2" name="Picture 9" descr="RM_shape.jpg">
            <a:extLst>
              <a:ext uri="{FF2B5EF4-FFF2-40B4-BE49-F238E27FC236}">
                <a16:creationId xmlns:a16="http://schemas.microsoft.com/office/drawing/2014/main" id="{422296B4-1826-DE0C-E7F2-935A78183B07}"/>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43888" y="404813"/>
            <a:ext cx="6889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21395046-42DF-4571-979F-BB7761B3BDEA}"/>
              </a:ext>
            </a:extLst>
          </p:cNvPr>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Lst>
  <p:hf hdr="0"/>
  <p:txStyles>
    <p:titleStyle>
      <a:lvl1pPr algn="l" rtl="0" eaLnBrk="0" fontAlgn="base" hangingPunct="0">
        <a:lnSpc>
          <a:spcPct val="90000"/>
        </a:lnSpc>
        <a:spcBef>
          <a:spcPct val="0"/>
        </a:spcBef>
        <a:spcAft>
          <a:spcPct val="0"/>
        </a:spcAft>
        <a:defRPr sz="3000" b="1" kern="1200">
          <a:solidFill>
            <a:srgbClr val="787878"/>
          </a:solidFill>
          <a:latin typeface="+mn-lt"/>
          <a:ea typeface="+mj-ea"/>
          <a:cs typeface="+mj-cs"/>
        </a:defRPr>
      </a:lvl1pPr>
      <a:lvl2pPr algn="l" rtl="0" eaLnBrk="0" fontAlgn="base" hangingPunct="0">
        <a:lnSpc>
          <a:spcPct val="90000"/>
        </a:lnSpc>
        <a:spcBef>
          <a:spcPct val="0"/>
        </a:spcBef>
        <a:spcAft>
          <a:spcPct val="0"/>
        </a:spcAft>
        <a:defRPr sz="3000" b="1">
          <a:solidFill>
            <a:srgbClr val="787878"/>
          </a:solidFill>
          <a:latin typeface="Arial" charset="0"/>
        </a:defRPr>
      </a:lvl2pPr>
      <a:lvl3pPr algn="l" rtl="0" eaLnBrk="0" fontAlgn="base" hangingPunct="0">
        <a:lnSpc>
          <a:spcPct val="90000"/>
        </a:lnSpc>
        <a:spcBef>
          <a:spcPct val="0"/>
        </a:spcBef>
        <a:spcAft>
          <a:spcPct val="0"/>
        </a:spcAft>
        <a:defRPr sz="3000" b="1">
          <a:solidFill>
            <a:srgbClr val="787878"/>
          </a:solidFill>
          <a:latin typeface="Arial" charset="0"/>
        </a:defRPr>
      </a:lvl3pPr>
      <a:lvl4pPr algn="l" rtl="0" eaLnBrk="0" fontAlgn="base" hangingPunct="0">
        <a:lnSpc>
          <a:spcPct val="90000"/>
        </a:lnSpc>
        <a:spcBef>
          <a:spcPct val="0"/>
        </a:spcBef>
        <a:spcAft>
          <a:spcPct val="0"/>
        </a:spcAft>
        <a:defRPr sz="3000" b="1">
          <a:solidFill>
            <a:srgbClr val="787878"/>
          </a:solidFill>
          <a:latin typeface="Arial" charset="0"/>
        </a:defRPr>
      </a:lvl4pPr>
      <a:lvl5pPr algn="l" rtl="0" eaLnBrk="0" fontAlgn="base" hangingPunct="0">
        <a:lnSpc>
          <a:spcPct val="90000"/>
        </a:lnSpc>
        <a:spcBef>
          <a:spcPct val="0"/>
        </a:spcBef>
        <a:spcAft>
          <a:spcPct val="0"/>
        </a:spcAft>
        <a:defRPr sz="3000" b="1">
          <a:solidFill>
            <a:srgbClr val="787878"/>
          </a:solidFill>
          <a:latin typeface="Arial" charset="0"/>
        </a:defRPr>
      </a:lvl5pPr>
      <a:lvl6pPr marL="457200" algn="l" rtl="0" fontAlgn="base">
        <a:lnSpc>
          <a:spcPct val="90000"/>
        </a:lnSpc>
        <a:spcBef>
          <a:spcPct val="0"/>
        </a:spcBef>
        <a:spcAft>
          <a:spcPct val="0"/>
        </a:spcAft>
        <a:defRPr sz="3000" b="1">
          <a:solidFill>
            <a:srgbClr val="787878"/>
          </a:solidFill>
          <a:latin typeface="Arial" charset="0"/>
        </a:defRPr>
      </a:lvl6pPr>
      <a:lvl7pPr marL="914400" algn="l" rtl="0" fontAlgn="base">
        <a:lnSpc>
          <a:spcPct val="90000"/>
        </a:lnSpc>
        <a:spcBef>
          <a:spcPct val="0"/>
        </a:spcBef>
        <a:spcAft>
          <a:spcPct val="0"/>
        </a:spcAft>
        <a:defRPr sz="3000" b="1">
          <a:solidFill>
            <a:srgbClr val="787878"/>
          </a:solidFill>
          <a:latin typeface="Arial" charset="0"/>
        </a:defRPr>
      </a:lvl7pPr>
      <a:lvl8pPr marL="1371600" algn="l" rtl="0" fontAlgn="base">
        <a:lnSpc>
          <a:spcPct val="90000"/>
        </a:lnSpc>
        <a:spcBef>
          <a:spcPct val="0"/>
        </a:spcBef>
        <a:spcAft>
          <a:spcPct val="0"/>
        </a:spcAft>
        <a:defRPr sz="3000" b="1">
          <a:solidFill>
            <a:srgbClr val="787878"/>
          </a:solidFill>
          <a:latin typeface="Arial" charset="0"/>
        </a:defRPr>
      </a:lvl8pPr>
      <a:lvl9pPr marL="1828800" algn="l" rtl="0" fontAlgn="base">
        <a:lnSpc>
          <a:spcPct val="90000"/>
        </a:lnSpc>
        <a:spcBef>
          <a:spcPct val="0"/>
        </a:spcBef>
        <a:spcAft>
          <a:spcPct val="0"/>
        </a:spcAft>
        <a:defRPr sz="3000" b="1">
          <a:solidFill>
            <a:srgbClr val="787878"/>
          </a:solidFill>
          <a:latin typeface="Arial" charset="0"/>
        </a:defRPr>
      </a:lvl9pPr>
    </p:titleStyle>
    <p:bodyStyle>
      <a:lvl1pPr marL="342900" indent="-342900" algn="l" rtl="0" eaLnBrk="0" fontAlgn="base" hangingPunct="0">
        <a:lnSpc>
          <a:spcPct val="90000"/>
        </a:lnSpc>
        <a:spcBef>
          <a:spcPct val="20000"/>
        </a:spcBef>
        <a:spcAft>
          <a:spcPct val="0"/>
        </a:spcAft>
        <a:buFont typeface="Arial" panose="020B0604020202020204" pitchFamily="34" charset="0"/>
        <a:defRPr sz="3200" kern="1200">
          <a:solidFill>
            <a:schemeClr val="tx2"/>
          </a:solidFill>
          <a:latin typeface="+mn-lt"/>
          <a:ea typeface="+mn-ea"/>
          <a:cs typeface="+mn-cs"/>
        </a:defRPr>
      </a:lvl1pPr>
      <a:lvl2pPr marL="742950" indent="-285750" algn="l" rtl="0" eaLnBrk="0" fontAlgn="base" hangingPunct="0">
        <a:lnSpc>
          <a:spcPct val="90000"/>
        </a:lnSpc>
        <a:spcBef>
          <a:spcPct val="20000"/>
        </a:spcBef>
        <a:spcAft>
          <a:spcPct val="0"/>
        </a:spcAft>
        <a:buFont typeface="Arial" panose="020B0604020202020204" pitchFamily="34" charset="0"/>
        <a:defRPr sz="2800" kern="1200">
          <a:solidFill>
            <a:schemeClr val="tx2"/>
          </a:solidFill>
          <a:latin typeface="+mn-lt"/>
          <a:ea typeface="+mn-ea"/>
          <a:cs typeface="+mn-cs"/>
        </a:defRPr>
      </a:lvl2pPr>
      <a:lvl3pPr marL="1143000" indent="-228600" algn="l" rtl="0" eaLnBrk="0" fontAlgn="base" hangingPunct="0">
        <a:lnSpc>
          <a:spcPct val="90000"/>
        </a:lnSpc>
        <a:spcBef>
          <a:spcPct val="20000"/>
        </a:spcBef>
        <a:spcAft>
          <a:spcPct val="0"/>
        </a:spcAft>
        <a:buFont typeface="Arial" panose="020B0604020202020204" pitchFamily="34" charset="0"/>
        <a:defRPr sz="2400" kern="1200">
          <a:solidFill>
            <a:schemeClr val="tx2"/>
          </a:solidFill>
          <a:latin typeface="+mn-lt"/>
          <a:ea typeface="+mn-ea"/>
          <a:cs typeface="+mn-cs"/>
        </a:defRPr>
      </a:lvl3pPr>
      <a:lvl4pPr marL="1600200" indent="-228600" algn="l" rtl="0" eaLnBrk="0" fontAlgn="base" hangingPunct="0">
        <a:lnSpc>
          <a:spcPct val="90000"/>
        </a:lnSpc>
        <a:spcBef>
          <a:spcPct val="20000"/>
        </a:spcBef>
        <a:spcAft>
          <a:spcPct val="0"/>
        </a:spcAft>
        <a:buFont typeface="Arial" panose="020B0604020202020204" pitchFamily="34" charset="0"/>
        <a:defRPr sz="2000" kern="1200">
          <a:solidFill>
            <a:schemeClr val="tx2"/>
          </a:solidFill>
          <a:latin typeface="+mn-lt"/>
          <a:ea typeface="+mn-ea"/>
          <a:cs typeface="+mn-cs"/>
        </a:defRPr>
      </a:lvl4pPr>
      <a:lvl5pPr marL="2057400" indent="-228600" algn="l" rtl="0" eaLnBrk="0" fontAlgn="base" hangingPunct="0">
        <a:lnSpc>
          <a:spcPct val="90000"/>
        </a:lnSpc>
        <a:spcBef>
          <a:spcPct val="20000"/>
        </a:spcBef>
        <a:spcAft>
          <a:spcPct val="0"/>
        </a:spcAft>
        <a:buFont typeface="Arial" panose="020B0604020202020204" pitchFamily="34" charset="0"/>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phonicsplay.co.uk/resources/phase/2/buried-treasure" TargetMode="External"/><Relationship Id="rId2" Type="http://schemas.openxmlformats.org/officeDocument/2006/relationships/hyperlink" Target="https://www.bing.com/videos/riverview/relatedvideo?q=phonics+song+set+2&amp;mid=C28A3A8E8A2C60723731C28A3A8E8A2C60723731&amp;FORM=VIRE" TargetMode="Externa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s://www.bing.com/videos/riverview/relatedvideo?q=pure+sounds+ruth+miskin+youtube&amp;mid=54EA7B7926CF5F8FACB754EA7B7926CF5F8FACB7&amp;FORM=VIR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A6E4F72-EE79-468C-7015-082A7FA95E6C}"/>
              </a:ext>
            </a:extLst>
          </p:cNvPr>
          <p:cNvSpPr>
            <a:spLocks noGrp="1"/>
          </p:cNvSpPr>
          <p:nvPr>
            <p:ph type="ctrTitle"/>
          </p:nvPr>
        </p:nvSpPr>
        <p:spPr>
          <a:xfrm>
            <a:off x="250825" y="2609850"/>
            <a:ext cx="7772400" cy="1470025"/>
          </a:xfrm>
        </p:spPr>
        <p:txBody>
          <a:bodyPr/>
          <a:lstStyle/>
          <a:p>
            <a:pPr eaLnBrk="1" hangingPunct="1"/>
            <a:r>
              <a:rPr lang="en-GB" altLang="en-US" dirty="0"/>
              <a:t>Phonics- September 2025</a:t>
            </a:r>
            <a:br>
              <a:rPr lang="en-GB" altLang="en-US" dirty="0"/>
            </a:br>
            <a:endParaRPr lang="en-GB" altLang="en-US"/>
          </a:p>
        </p:txBody>
      </p:sp>
      <p:sp>
        <p:nvSpPr>
          <p:cNvPr id="17411" name="Subtitle 2">
            <a:extLst>
              <a:ext uri="{FF2B5EF4-FFF2-40B4-BE49-F238E27FC236}">
                <a16:creationId xmlns:a16="http://schemas.microsoft.com/office/drawing/2014/main" id="{8CB60842-29A6-569B-C951-31A55D0B48DB}"/>
              </a:ext>
            </a:extLst>
          </p:cNvPr>
          <p:cNvSpPr>
            <a:spLocks noGrp="1"/>
          </p:cNvSpPr>
          <p:nvPr>
            <p:ph type="subTitle" idx="1"/>
          </p:nvPr>
        </p:nvSpPr>
        <p:spPr>
          <a:xfrm>
            <a:off x="250825" y="5705475"/>
            <a:ext cx="6400800" cy="744538"/>
          </a:xfrm>
        </p:spPr>
        <p:txBody>
          <a:bodyPr/>
          <a:lstStyle/>
          <a:p>
            <a:pPr eaLnBrk="1" hangingPunct="1"/>
            <a:r>
              <a:rPr lang="en-GB" altLang="en-US" dirty="0">
                <a:cs typeface="Arial"/>
              </a:rPr>
              <a:t>Welcome Parents and Carers of Year 1!</a:t>
            </a:r>
            <a:endParaRPr lang="en-GB" altLang="en-US" dirty="0"/>
          </a:p>
        </p:txBody>
      </p:sp>
      <p:sp>
        <p:nvSpPr>
          <p:cNvPr id="4" name="Date Placeholder 3">
            <a:extLst>
              <a:ext uri="{FF2B5EF4-FFF2-40B4-BE49-F238E27FC236}">
                <a16:creationId xmlns:a16="http://schemas.microsoft.com/office/drawing/2014/main" id="{47164A5C-936D-44AE-9A76-EE80822ECDB9}"/>
              </a:ext>
            </a:extLst>
          </p:cNvPr>
          <p:cNvSpPr>
            <a:spLocks noGrp="1"/>
          </p:cNvSpPr>
          <p:nvPr>
            <p:ph type="dt" sz="quarter" idx="10"/>
          </p:nvPr>
        </p:nvSpPr>
        <p:spPr/>
        <p:txBody>
          <a:bodyPr/>
          <a:lstStyle/>
          <a:p>
            <a:pPr>
              <a:defRPr/>
            </a:pPr>
            <a:endParaRPr lang="en-GB" dirty="0"/>
          </a:p>
        </p:txBody>
      </p:sp>
      <p:sp>
        <p:nvSpPr>
          <p:cNvPr id="5" name="Footer Placeholder 4">
            <a:extLst>
              <a:ext uri="{FF2B5EF4-FFF2-40B4-BE49-F238E27FC236}">
                <a16:creationId xmlns:a16="http://schemas.microsoft.com/office/drawing/2014/main" id="{9C076FCC-EB92-47BE-B780-7FB7418DAD7B}"/>
              </a:ext>
            </a:extLst>
          </p:cNvPr>
          <p:cNvSpPr>
            <a:spLocks noGrp="1"/>
          </p:cNvSpPr>
          <p:nvPr>
            <p:ph type="ftr" sz="quarter" idx="11"/>
          </p:nvPr>
        </p:nvSpPr>
        <p:spPr/>
        <p:txBody>
          <a:bodyPr/>
          <a:lstStyle/>
          <a:p>
            <a:pPr>
              <a:defRPr/>
            </a:pPr>
            <a:endParaRPr lang="en-GB" dirty="0"/>
          </a:p>
        </p:txBody>
      </p:sp>
      <p:sp>
        <p:nvSpPr>
          <p:cNvPr id="17414" name="Slide Number Placeholder 5">
            <a:extLst>
              <a:ext uri="{FF2B5EF4-FFF2-40B4-BE49-F238E27FC236}">
                <a16:creationId xmlns:a16="http://schemas.microsoft.com/office/drawing/2014/main" id="{70FBCEC0-AA05-3CA4-D4C1-31143E633B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Font typeface="Arial" panose="020B0604020202020204" pitchFamily="34" charset="0"/>
              <a:defRPr sz="3200">
                <a:solidFill>
                  <a:schemeClr val="tx2"/>
                </a:solidFill>
                <a:latin typeface="Arial" panose="020B0604020202020204" pitchFamily="34" charset="0"/>
              </a:defRPr>
            </a:lvl1pPr>
            <a:lvl2pPr marL="742950" indent="-285750">
              <a:lnSpc>
                <a:spcPct val="90000"/>
              </a:lnSpc>
              <a:spcBef>
                <a:spcPct val="20000"/>
              </a:spcBef>
              <a:buFont typeface="Arial" panose="020B0604020202020204" pitchFamily="34" charset="0"/>
              <a:defRPr sz="2800">
                <a:solidFill>
                  <a:schemeClr val="tx2"/>
                </a:solidFill>
                <a:latin typeface="Arial" panose="020B0604020202020204" pitchFamily="34" charset="0"/>
              </a:defRPr>
            </a:lvl2pPr>
            <a:lvl3pPr marL="1143000" indent="-228600">
              <a:lnSpc>
                <a:spcPct val="90000"/>
              </a:lnSpc>
              <a:spcBef>
                <a:spcPct val="20000"/>
              </a:spcBef>
              <a:buFont typeface="Arial" panose="020B0604020202020204" pitchFamily="34" charset="0"/>
              <a:defRPr sz="2400">
                <a:solidFill>
                  <a:schemeClr val="tx2"/>
                </a:solidFill>
                <a:latin typeface="Arial" panose="020B0604020202020204" pitchFamily="34" charset="0"/>
              </a:defRPr>
            </a:lvl3pPr>
            <a:lvl4pPr marL="1600200" indent="-228600">
              <a:lnSpc>
                <a:spcPct val="90000"/>
              </a:lnSpc>
              <a:spcBef>
                <a:spcPct val="20000"/>
              </a:spcBef>
              <a:buFont typeface="Arial" panose="020B0604020202020204" pitchFamily="34" charset="0"/>
              <a:defRPr sz="2000">
                <a:solidFill>
                  <a:schemeClr val="tx2"/>
                </a:solidFill>
                <a:latin typeface="Arial" panose="020B0604020202020204" pitchFamily="34" charset="0"/>
              </a:defRPr>
            </a:lvl4pPr>
            <a:lvl5pPr marL="2057400" indent="-228600">
              <a:lnSpc>
                <a:spcPct val="90000"/>
              </a:lnSpc>
              <a:spcBef>
                <a:spcPct val="20000"/>
              </a:spcBef>
              <a:buFont typeface="Arial" panose="020B0604020202020204" pitchFamily="34" charset="0"/>
              <a:defRPr sz="2000">
                <a:solidFill>
                  <a:schemeClr val="tx2"/>
                </a:solidFill>
                <a:latin typeface="Arial" panose="020B0604020202020204" pitchFamily="34" charset="0"/>
              </a:defRPr>
            </a:lvl5pPr>
            <a:lvl6pPr marL="2514600" indent="-228600" eaLnBrk="0" fontAlgn="base" hangingPunct="0">
              <a:lnSpc>
                <a:spcPct val="90000"/>
              </a:lnSpc>
              <a:spcBef>
                <a:spcPct val="20000"/>
              </a:spcBef>
              <a:spcAft>
                <a:spcPct val="0"/>
              </a:spcAft>
              <a:buFont typeface="Arial" panose="020B0604020202020204" pitchFamily="34" charset="0"/>
              <a:defRPr sz="2000">
                <a:solidFill>
                  <a:schemeClr val="tx2"/>
                </a:solidFill>
                <a:latin typeface="Arial" panose="020B0604020202020204" pitchFamily="34" charset="0"/>
              </a:defRPr>
            </a:lvl6pPr>
            <a:lvl7pPr marL="2971800" indent="-228600" eaLnBrk="0" fontAlgn="base" hangingPunct="0">
              <a:lnSpc>
                <a:spcPct val="90000"/>
              </a:lnSpc>
              <a:spcBef>
                <a:spcPct val="20000"/>
              </a:spcBef>
              <a:spcAft>
                <a:spcPct val="0"/>
              </a:spcAft>
              <a:buFont typeface="Arial" panose="020B0604020202020204" pitchFamily="34" charset="0"/>
              <a:defRPr sz="2000">
                <a:solidFill>
                  <a:schemeClr val="tx2"/>
                </a:solidFill>
                <a:latin typeface="Arial" panose="020B0604020202020204" pitchFamily="34" charset="0"/>
              </a:defRPr>
            </a:lvl7pPr>
            <a:lvl8pPr marL="3429000" indent="-228600" eaLnBrk="0" fontAlgn="base" hangingPunct="0">
              <a:lnSpc>
                <a:spcPct val="90000"/>
              </a:lnSpc>
              <a:spcBef>
                <a:spcPct val="20000"/>
              </a:spcBef>
              <a:spcAft>
                <a:spcPct val="0"/>
              </a:spcAft>
              <a:buFont typeface="Arial" panose="020B0604020202020204" pitchFamily="34" charset="0"/>
              <a:defRPr sz="2000">
                <a:solidFill>
                  <a:schemeClr val="tx2"/>
                </a:solidFill>
                <a:latin typeface="Arial" panose="020B0604020202020204" pitchFamily="34" charset="0"/>
              </a:defRPr>
            </a:lvl8pPr>
            <a:lvl9pPr marL="3886200" indent="-228600" eaLnBrk="0" fontAlgn="base" hangingPunct="0">
              <a:lnSpc>
                <a:spcPct val="90000"/>
              </a:lnSpc>
              <a:spcBef>
                <a:spcPct val="20000"/>
              </a:spcBef>
              <a:spcAft>
                <a:spcPct val="0"/>
              </a:spcAft>
              <a:buFont typeface="Arial" panose="020B0604020202020204" pitchFamily="34" charset="0"/>
              <a:defRPr sz="2000">
                <a:solidFill>
                  <a:schemeClr val="tx2"/>
                </a:solidFill>
                <a:latin typeface="Arial" panose="020B0604020202020204" pitchFamily="34" charset="0"/>
              </a:defRPr>
            </a:lvl9pPr>
          </a:lstStyle>
          <a:p>
            <a:pPr>
              <a:lnSpc>
                <a:spcPct val="100000"/>
              </a:lnSpc>
              <a:spcBef>
                <a:spcPct val="0"/>
              </a:spcBef>
              <a:buFontTx/>
              <a:buNone/>
            </a:pPr>
            <a:fld id="{1E5FCF3B-6188-45B5-B4F0-2C6AF319515E}" type="slidenum">
              <a:rPr lang="en-GB" altLang="en-US" sz="1000">
                <a:solidFill>
                  <a:srgbClr val="8E8E8E"/>
                </a:solidFill>
              </a:rPr>
              <a:pPr>
                <a:lnSpc>
                  <a:spcPct val="100000"/>
                </a:lnSpc>
                <a:spcBef>
                  <a:spcPct val="0"/>
                </a:spcBef>
                <a:buFontTx/>
                <a:buNone/>
              </a:pPr>
              <a:t>1</a:t>
            </a:fld>
            <a:endParaRPr lang="en-GB" altLang="en-US" sz="1000">
              <a:solidFill>
                <a:srgbClr val="8E8E8E"/>
              </a:solidFill>
            </a:endParaRPr>
          </a:p>
        </p:txBody>
      </p:sp>
      <p:pic>
        <p:nvPicPr>
          <p:cNvPr id="17415" name="Picture 7" descr="F:\1ENGLISH\LPS logo colour.jpg">
            <a:extLst>
              <a:ext uri="{FF2B5EF4-FFF2-40B4-BE49-F238E27FC236}">
                <a16:creationId xmlns:a16="http://schemas.microsoft.com/office/drawing/2014/main" id="{CCA7BA8C-9883-F2D7-3CAA-B92B2AE3F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33375"/>
            <a:ext cx="3529013"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98FD7-49F0-B1A8-F20D-E8D8618D570C}"/>
              </a:ext>
            </a:extLst>
          </p:cNvPr>
          <p:cNvSpPr>
            <a:spLocks noGrp="1"/>
          </p:cNvSpPr>
          <p:nvPr>
            <p:ph type="title"/>
          </p:nvPr>
        </p:nvSpPr>
        <p:spPr/>
        <p:txBody>
          <a:bodyPr/>
          <a:lstStyle/>
          <a:p>
            <a:r>
              <a:rPr lang="en-US" dirty="0">
                <a:cs typeface="Arial"/>
              </a:rPr>
              <a:t>Other ways to have fun with Phonics!</a:t>
            </a:r>
            <a:endParaRPr lang="en-US" dirty="0"/>
          </a:p>
        </p:txBody>
      </p:sp>
      <p:sp>
        <p:nvSpPr>
          <p:cNvPr id="3" name="Content Placeholder 2">
            <a:extLst>
              <a:ext uri="{FF2B5EF4-FFF2-40B4-BE49-F238E27FC236}">
                <a16:creationId xmlns:a16="http://schemas.microsoft.com/office/drawing/2014/main" id="{095E6562-2107-9045-ADFC-5D429AC50CAF}"/>
              </a:ext>
            </a:extLst>
          </p:cNvPr>
          <p:cNvSpPr>
            <a:spLocks noGrp="1"/>
          </p:cNvSpPr>
          <p:nvPr>
            <p:ph idx="1"/>
          </p:nvPr>
        </p:nvSpPr>
        <p:spPr/>
        <p:txBody>
          <a:bodyPr/>
          <a:lstStyle/>
          <a:p>
            <a:pPr marL="0" indent="0"/>
            <a:r>
              <a:rPr lang="en-US" sz="2000" dirty="0">
                <a:solidFill>
                  <a:srgbClr val="2D2D2D"/>
                </a:solidFill>
                <a:cs typeface="Arial"/>
                <a:hlinkClick r:id="rId2"/>
              </a:rPr>
              <a:t>Bing Videos</a:t>
            </a:r>
            <a:endParaRPr lang="en-US" sz="2000">
              <a:solidFill>
                <a:srgbClr val="2D2D2D"/>
              </a:solidFill>
              <a:latin typeface="Calibri"/>
              <a:ea typeface="Calibri"/>
              <a:cs typeface="Calibri"/>
            </a:endParaRPr>
          </a:p>
          <a:p>
            <a:pPr marL="0" indent="0"/>
            <a:endParaRPr lang="en-US" sz="2000" dirty="0">
              <a:solidFill>
                <a:srgbClr val="2D2D2D"/>
              </a:solidFill>
              <a:cs typeface="Arial"/>
            </a:endParaRPr>
          </a:p>
          <a:p>
            <a:pPr marL="0" indent="0"/>
            <a:r>
              <a:rPr lang="en-US" sz="2000" dirty="0">
                <a:solidFill>
                  <a:srgbClr val="2D2D2D"/>
                </a:solidFill>
                <a:cs typeface="Arial"/>
                <a:hlinkClick r:id="rId3"/>
              </a:rPr>
              <a:t>Buried Treasure</a:t>
            </a:r>
            <a:endParaRPr lang="en-US"/>
          </a:p>
        </p:txBody>
      </p:sp>
      <p:sp>
        <p:nvSpPr>
          <p:cNvPr id="4" name="Date Placeholder 3">
            <a:extLst>
              <a:ext uri="{FF2B5EF4-FFF2-40B4-BE49-F238E27FC236}">
                <a16:creationId xmlns:a16="http://schemas.microsoft.com/office/drawing/2014/main" id="{5105C674-0AA9-FE3B-644D-B8B591004DD9}"/>
              </a:ext>
            </a:extLst>
          </p:cNvPr>
          <p:cNvSpPr>
            <a:spLocks noGrp="1"/>
          </p:cNvSpPr>
          <p:nvPr>
            <p:ph type="dt" sz="half" idx="10"/>
          </p:nvPr>
        </p:nvSpPr>
        <p:spPr/>
        <p:txBody>
          <a:bodyPr/>
          <a:lstStyle/>
          <a:p>
            <a:pPr>
              <a:defRPr/>
            </a:pPr>
            <a:fld id="{DD5541CE-485B-4C55-A5E4-38CC37A93D19}" type="datetime1">
              <a:rPr lang="en-GB"/>
              <a:pPr>
                <a:defRPr/>
              </a:pPr>
              <a:t>29/09/2025</a:t>
            </a:fld>
            <a:endParaRPr lang="en-GB"/>
          </a:p>
        </p:txBody>
      </p:sp>
      <p:sp>
        <p:nvSpPr>
          <p:cNvPr id="5" name="Footer Placeholder 4">
            <a:extLst>
              <a:ext uri="{FF2B5EF4-FFF2-40B4-BE49-F238E27FC236}">
                <a16:creationId xmlns:a16="http://schemas.microsoft.com/office/drawing/2014/main" id="{747BCE81-AA85-FB73-3B22-DD12625F6088}"/>
              </a:ext>
            </a:extLst>
          </p:cNvPr>
          <p:cNvSpPr>
            <a:spLocks noGrp="1"/>
          </p:cNvSpPr>
          <p:nvPr>
            <p:ph type="ftr" sz="quarter" idx="11"/>
          </p:nvPr>
        </p:nvSpPr>
        <p:spPr/>
        <p:txBody>
          <a:bodyPr/>
          <a:lstStyle/>
          <a:p>
            <a:pPr>
              <a:defRPr/>
            </a:pPr>
            <a:r>
              <a:rPr lang="en-GB"/>
              <a:t>Copyright Ruth Miskin Training</a:t>
            </a:r>
          </a:p>
        </p:txBody>
      </p:sp>
      <p:sp>
        <p:nvSpPr>
          <p:cNvPr id="6" name="Slide Number Placeholder 5">
            <a:extLst>
              <a:ext uri="{FF2B5EF4-FFF2-40B4-BE49-F238E27FC236}">
                <a16:creationId xmlns:a16="http://schemas.microsoft.com/office/drawing/2014/main" id="{415A7140-22E2-5E5B-4B6A-40D773913BCD}"/>
              </a:ext>
            </a:extLst>
          </p:cNvPr>
          <p:cNvSpPr>
            <a:spLocks noGrp="1"/>
          </p:cNvSpPr>
          <p:nvPr>
            <p:ph type="sldNum" sz="quarter" idx="12"/>
          </p:nvPr>
        </p:nvSpPr>
        <p:spPr/>
        <p:txBody>
          <a:bodyPr/>
          <a:lstStyle/>
          <a:p>
            <a:fld id="{A4DC3F8C-2F26-4870-A6DB-8AEF782D2699}" type="slidenum">
              <a:rPr lang="en-GB" altLang="en-US"/>
              <a:pPr/>
              <a:t>10</a:t>
            </a:fld>
            <a:endParaRPr lang="en-GB" altLang="en-US"/>
          </a:p>
        </p:txBody>
      </p:sp>
      <p:pic>
        <p:nvPicPr>
          <p:cNvPr id="7" name="Picture 6" descr="A person with braids and a bow in her hair&#10;&#10;AI-generated content may be incorrect.">
            <a:extLst>
              <a:ext uri="{FF2B5EF4-FFF2-40B4-BE49-F238E27FC236}">
                <a16:creationId xmlns:a16="http://schemas.microsoft.com/office/drawing/2014/main" id="{00EF9D9D-1176-40AD-9911-CD90C0F85FCF}"/>
              </a:ext>
            </a:extLst>
          </p:cNvPr>
          <p:cNvPicPr>
            <a:picLocks noChangeAspect="1"/>
          </p:cNvPicPr>
          <p:nvPr/>
        </p:nvPicPr>
        <p:blipFill>
          <a:blip r:embed="rId4"/>
          <a:stretch>
            <a:fillRect/>
          </a:stretch>
        </p:blipFill>
        <p:spPr>
          <a:xfrm>
            <a:off x="4647428" y="3976688"/>
            <a:ext cx="3020712" cy="1695192"/>
          </a:xfrm>
          <a:prstGeom prst="rect">
            <a:avLst/>
          </a:prstGeom>
        </p:spPr>
      </p:pic>
      <p:pic>
        <p:nvPicPr>
          <p:cNvPr id="8" name="Picture 7" descr="A screenshot of a cartoon&#10;&#10;AI-generated content may be incorrect.">
            <a:extLst>
              <a:ext uri="{FF2B5EF4-FFF2-40B4-BE49-F238E27FC236}">
                <a16:creationId xmlns:a16="http://schemas.microsoft.com/office/drawing/2014/main" id="{FA7BDBB3-0FDF-A33E-2D6E-0357125CA9A6}"/>
              </a:ext>
            </a:extLst>
          </p:cNvPr>
          <p:cNvPicPr>
            <a:picLocks noChangeAspect="1"/>
          </p:cNvPicPr>
          <p:nvPr/>
        </p:nvPicPr>
        <p:blipFill>
          <a:blip r:embed="rId5"/>
          <a:stretch>
            <a:fillRect/>
          </a:stretch>
        </p:blipFill>
        <p:spPr>
          <a:xfrm>
            <a:off x="1827149" y="3037703"/>
            <a:ext cx="2071001" cy="2872946"/>
          </a:xfrm>
          <a:prstGeom prst="rect">
            <a:avLst/>
          </a:prstGeom>
        </p:spPr>
      </p:pic>
      <p:pic>
        <p:nvPicPr>
          <p:cNvPr id="9" name="Picture 8" descr="A screenshot of a game&#10;&#10;AI-generated content may be incorrect.">
            <a:extLst>
              <a:ext uri="{FF2B5EF4-FFF2-40B4-BE49-F238E27FC236}">
                <a16:creationId xmlns:a16="http://schemas.microsoft.com/office/drawing/2014/main" id="{8C007DB5-695B-0EDF-D6E1-573EE5245F4C}"/>
              </a:ext>
            </a:extLst>
          </p:cNvPr>
          <p:cNvPicPr>
            <a:picLocks noChangeAspect="1"/>
          </p:cNvPicPr>
          <p:nvPr/>
        </p:nvPicPr>
        <p:blipFill>
          <a:blip r:embed="rId6"/>
          <a:stretch>
            <a:fillRect/>
          </a:stretch>
        </p:blipFill>
        <p:spPr>
          <a:xfrm>
            <a:off x="5808448" y="1717460"/>
            <a:ext cx="2850808" cy="1754918"/>
          </a:xfrm>
          <a:prstGeom prst="rect">
            <a:avLst/>
          </a:prstGeom>
        </p:spPr>
      </p:pic>
    </p:spTree>
    <p:extLst>
      <p:ext uri="{BB962C8B-B14F-4D97-AF65-F5344CB8AC3E}">
        <p14:creationId xmlns:p14="http://schemas.microsoft.com/office/powerpoint/2010/main" val="166089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F:\1ENGLISH\LPS logo colour.jpg">
            <a:extLst>
              <a:ext uri="{FF2B5EF4-FFF2-40B4-BE49-F238E27FC236}">
                <a16:creationId xmlns:a16="http://schemas.microsoft.com/office/drawing/2014/main" id="{0D0A900B-85CF-3FBD-D489-BFC81939A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49250"/>
            <a:ext cx="19240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a16="http://schemas.microsoft.com/office/drawing/2014/main" id="{628D6C91-D25F-AD9E-77E2-3D2F39B58EA7}"/>
              </a:ext>
            </a:extLst>
          </p:cNvPr>
          <p:cNvSpPr>
            <a:spLocks noGrp="1"/>
          </p:cNvSpPr>
          <p:nvPr>
            <p:ph type="title"/>
          </p:nvPr>
        </p:nvSpPr>
        <p:spPr/>
        <p:txBody>
          <a:bodyPr/>
          <a:lstStyle/>
          <a:p>
            <a:r>
              <a:rPr lang="en-GB" altLang="en-US"/>
              <a:t>WHAT DOES ‘PHONICS’ MEAN?</a:t>
            </a:r>
          </a:p>
        </p:txBody>
      </p:sp>
      <p:sp>
        <p:nvSpPr>
          <p:cNvPr id="16388" name="Content Placeholder 2">
            <a:extLst>
              <a:ext uri="{FF2B5EF4-FFF2-40B4-BE49-F238E27FC236}">
                <a16:creationId xmlns:a16="http://schemas.microsoft.com/office/drawing/2014/main" id="{7D9AE723-63FF-CA1E-52E4-A87686ECFBEC}"/>
              </a:ext>
            </a:extLst>
          </p:cNvPr>
          <p:cNvSpPr>
            <a:spLocks noGrp="1"/>
          </p:cNvSpPr>
          <p:nvPr>
            <p:ph idx="1"/>
          </p:nvPr>
        </p:nvSpPr>
        <p:spPr>
          <a:xfrm>
            <a:off x="-658813" y="1844675"/>
            <a:ext cx="8640763" cy="4741863"/>
          </a:xfrm>
        </p:spPr>
        <p:txBody>
          <a:bodyPr/>
          <a:lstStyle/>
          <a:p>
            <a:pPr marL="1257300" lvl="3" indent="0"/>
            <a:endParaRPr lang="en-GB" altLang="en-US"/>
          </a:p>
          <a:p>
            <a:pPr marL="1257300" lvl="3" indent="0"/>
            <a:r>
              <a:rPr lang="en-GB" altLang="en-US" sz="3200"/>
              <a:t>‘Phonics’ is a method of teaching people to read by training them to associate letters with their sounds.</a:t>
            </a:r>
          </a:p>
          <a:p>
            <a:pPr marL="1257300" lvl="3" indent="0"/>
            <a:endParaRPr lang="en-GB" altLang="en-US" sz="3200"/>
          </a:p>
          <a:p>
            <a:pPr marL="1257300" lvl="3" indent="0"/>
            <a:r>
              <a:rPr lang="en-GB" altLang="en-US" sz="3200"/>
              <a:t>What are we doing?</a:t>
            </a:r>
          </a:p>
          <a:p>
            <a:pPr marL="1257300" lvl="3" indent="0"/>
            <a:endParaRPr lang="en-GB" altLang="en-US" sz="3200"/>
          </a:p>
          <a:p>
            <a:pPr marL="1257300" lvl="3" indent="0"/>
            <a:r>
              <a:rPr lang="en-GB" altLang="en-US" sz="3200"/>
              <a:t>What do you need to be doing?</a:t>
            </a:r>
          </a:p>
        </p:txBody>
      </p:sp>
      <p:sp>
        <p:nvSpPr>
          <p:cNvPr id="4" name="Date Placeholder 3">
            <a:extLst>
              <a:ext uri="{FF2B5EF4-FFF2-40B4-BE49-F238E27FC236}">
                <a16:creationId xmlns:a16="http://schemas.microsoft.com/office/drawing/2014/main" id="{95ABA243-8A8F-409C-8211-007599E00FDD}"/>
              </a:ext>
            </a:extLst>
          </p:cNvPr>
          <p:cNvSpPr>
            <a:spLocks noGrp="1"/>
          </p:cNvSpPr>
          <p:nvPr>
            <p:ph type="dt" sz="quarter" idx="10"/>
          </p:nvPr>
        </p:nvSpPr>
        <p:spPr/>
        <p:txBody>
          <a:bodyPr/>
          <a:lstStyle/>
          <a:p>
            <a:pPr>
              <a:defRPr/>
            </a:pPr>
            <a:endParaRPr lang="en-GB" dirty="0"/>
          </a:p>
        </p:txBody>
      </p:sp>
      <p:sp>
        <p:nvSpPr>
          <p:cNvPr id="5" name="Footer Placeholder 4">
            <a:extLst>
              <a:ext uri="{FF2B5EF4-FFF2-40B4-BE49-F238E27FC236}">
                <a16:creationId xmlns:a16="http://schemas.microsoft.com/office/drawing/2014/main" id="{E08F454C-35AF-47F3-BF37-5FA3F8835332}"/>
              </a:ext>
            </a:extLst>
          </p:cNvPr>
          <p:cNvSpPr>
            <a:spLocks noGrp="1"/>
          </p:cNvSpPr>
          <p:nvPr>
            <p:ph type="ftr" sz="quarter" idx="11"/>
          </p:nvPr>
        </p:nvSpPr>
        <p:spPr/>
        <p:txBody>
          <a:bodyPr/>
          <a:lstStyle/>
          <a:p>
            <a:pPr>
              <a:defRPr/>
            </a:pPr>
            <a:endParaRPr lang="en-GB" dirty="0"/>
          </a:p>
        </p:txBody>
      </p:sp>
      <p:sp>
        <p:nvSpPr>
          <p:cNvPr id="19463" name="Slide Number Placeholder 5">
            <a:extLst>
              <a:ext uri="{FF2B5EF4-FFF2-40B4-BE49-F238E27FC236}">
                <a16:creationId xmlns:a16="http://schemas.microsoft.com/office/drawing/2014/main" id="{0AE39BE0-1913-12C4-5276-746B5C2E966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Font typeface="Arial" panose="020B0604020202020204" pitchFamily="34" charset="0"/>
              <a:defRPr sz="3200">
                <a:solidFill>
                  <a:schemeClr val="tx2"/>
                </a:solidFill>
                <a:latin typeface="Arial" panose="020B0604020202020204" pitchFamily="34" charset="0"/>
              </a:defRPr>
            </a:lvl1pPr>
            <a:lvl2pPr marL="742950" indent="-285750">
              <a:lnSpc>
                <a:spcPct val="90000"/>
              </a:lnSpc>
              <a:spcBef>
                <a:spcPct val="20000"/>
              </a:spcBef>
              <a:buFont typeface="Arial" panose="020B0604020202020204" pitchFamily="34" charset="0"/>
              <a:defRPr sz="2800">
                <a:solidFill>
                  <a:schemeClr val="tx2"/>
                </a:solidFill>
                <a:latin typeface="Arial" panose="020B0604020202020204" pitchFamily="34" charset="0"/>
              </a:defRPr>
            </a:lvl2pPr>
            <a:lvl3pPr marL="1143000" indent="-228600">
              <a:lnSpc>
                <a:spcPct val="90000"/>
              </a:lnSpc>
              <a:spcBef>
                <a:spcPct val="20000"/>
              </a:spcBef>
              <a:buFont typeface="Arial" panose="020B0604020202020204" pitchFamily="34" charset="0"/>
              <a:defRPr sz="2400">
                <a:solidFill>
                  <a:schemeClr val="tx2"/>
                </a:solidFill>
                <a:latin typeface="Arial" panose="020B0604020202020204" pitchFamily="34" charset="0"/>
              </a:defRPr>
            </a:lvl3pPr>
            <a:lvl4pPr marL="1600200" indent="-228600">
              <a:lnSpc>
                <a:spcPct val="90000"/>
              </a:lnSpc>
              <a:spcBef>
                <a:spcPct val="20000"/>
              </a:spcBef>
              <a:buFont typeface="Arial" panose="020B0604020202020204" pitchFamily="34" charset="0"/>
              <a:defRPr sz="2000">
                <a:solidFill>
                  <a:schemeClr val="tx2"/>
                </a:solidFill>
                <a:latin typeface="Arial" panose="020B0604020202020204" pitchFamily="34" charset="0"/>
              </a:defRPr>
            </a:lvl4pPr>
            <a:lvl5pPr marL="2057400" indent="-228600">
              <a:lnSpc>
                <a:spcPct val="90000"/>
              </a:lnSpc>
              <a:spcBef>
                <a:spcPct val="20000"/>
              </a:spcBef>
              <a:buFont typeface="Arial" panose="020B0604020202020204" pitchFamily="34" charset="0"/>
              <a:defRPr sz="2000">
                <a:solidFill>
                  <a:schemeClr val="tx2"/>
                </a:solidFill>
                <a:latin typeface="Arial" panose="020B0604020202020204" pitchFamily="34" charset="0"/>
              </a:defRPr>
            </a:lvl5pPr>
            <a:lvl6pPr marL="2514600" indent="-228600" eaLnBrk="0" fontAlgn="base" hangingPunct="0">
              <a:lnSpc>
                <a:spcPct val="90000"/>
              </a:lnSpc>
              <a:spcBef>
                <a:spcPct val="20000"/>
              </a:spcBef>
              <a:spcAft>
                <a:spcPct val="0"/>
              </a:spcAft>
              <a:buFont typeface="Arial" panose="020B0604020202020204" pitchFamily="34" charset="0"/>
              <a:defRPr sz="2000">
                <a:solidFill>
                  <a:schemeClr val="tx2"/>
                </a:solidFill>
                <a:latin typeface="Arial" panose="020B0604020202020204" pitchFamily="34" charset="0"/>
              </a:defRPr>
            </a:lvl6pPr>
            <a:lvl7pPr marL="2971800" indent="-228600" eaLnBrk="0" fontAlgn="base" hangingPunct="0">
              <a:lnSpc>
                <a:spcPct val="90000"/>
              </a:lnSpc>
              <a:spcBef>
                <a:spcPct val="20000"/>
              </a:spcBef>
              <a:spcAft>
                <a:spcPct val="0"/>
              </a:spcAft>
              <a:buFont typeface="Arial" panose="020B0604020202020204" pitchFamily="34" charset="0"/>
              <a:defRPr sz="2000">
                <a:solidFill>
                  <a:schemeClr val="tx2"/>
                </a:solidFill>
                <a:latin typeface="Arial" panose="020B0604020202020204" pitchFamily="34" charset="0"/>
              </a:defRPr>
            </a:lvl7pPr>
            <a:lvl8pPr marL="3429000" indent="-228600" eaLnBrk="0" fontAlgn="base" hangingPunct="0">
              <a:lnSpc>
                <a:spcPct val="90000"/>
              </a:lnSpc>
              <a:spcBef>
                <a:spcPct val="20000"/>
              </a:spcBef>
              <a:spcAft>
                <a:spcPct val="0"/>
              </a:spcAft>
              <a:buFont typeface="Arial" panose="020B0604020202020204" pitchFamily="34" charset="0"/>
              <a:defRPr sz="2000">
                <a:solidFill>
                  <a:schemeClr val="tx2"/>
                </a:solidFill>
                <a:latin typeface="Arial" panose="020B0604020202020204" pitchFamily="34" charset="0"/>
              </a:defRPr>
            </a:lvl8pPr>
            <a:lvl9pPr marL="3886200" indent="-228600" eaLnBrk="0" fontAlgn="base" hangingPunct="0">
              <a:lnSpc>
                <a:spcPct val="90000"/>
              </a:lnSpc>
              <a:spcBef>
                <a:spcPct val="20000"/>
              </a:spcBef>
              <a:spcAft>
                <a:spcPct val="0"/>
              </a:spcAft>
              <a:buFont typeface="Arial" panose="020B0604020202020204" pitchFamily="34" charset="0"/>
              <a:defRPr sz="2000">
                <a:solidFill>
                  <a:schemeClr val="tx2"/>
                </a:solidFill>
                <a:latin typeface="Arial" panose="020B0604020202020204" pitchFamily="34" charset="0"/>
              </a:defRPr>
            </a:lvl9pPr>
          </a:lstStyle>
          <a:p>
            <a:pPr>
              <a:lnSpc>
                <a:spcPct val="100000"/>
              </a:lnSpc>
              <a:spcBef>
                <a:spcPct val="0"/>
              </a:spcBef>
              <a:buFontTx/>
              <a:buNone/>
            </a:pPr>
            <a:fld id="{98B402F1-6BA3-4B58-9D80-C10EA7A3ED75}" type="slidenum">
              <a:rPr lang="en-GB" altLang="en-US" sz="1000">
                <a:solidFill>
                  <a:srgbClr val="8E8E8E"/>
                </a:solidFill>
              </a:rPr>
              <a:pPr>
                <a:lnSpc>
                  <a:spcPct val="100000"/>
                </a:lnSpc>
                <a:spcBef>
                  <a:spcPct val="0"/>
                </a:spcBef>
                <a:buFontTx/>
                <a:buNone/>
              </a:pPr>
              <a:t>2</a:t>
            </a:fld>
            <a:endParaRPr lang="en-GB" altLang="en-US" sz="1000">
              <a:solidFill>
                <a:srgbClr val="8E8E8E"/>
              </a:solidFill>
            </a:endParaRPr>
          </a:p>
        </p:txBody>
      </p:sp>
      <p:pic>
        <p:nvPicPr>
          <p:cNvPr id="2" name="Picture 1" descr="Phonics Clip Art">
            <a:extLst>
              <a:ext uri="{FF2B5EF4-FFF2-40B4-BE49-F238E27FC236}">
                <a16:creationId xmlns:a16="http://schemas.microsoft.com/office/drawing/2014/main" id="{E57F0B21-E647-BA5F-5D5E-EFE978BA0017}"/>
              </a:ext>
            </a:extLst>
          </p:cNvPr>
          <p:cNvPicPr>
            <a:picLocks noChangeAspect="1"/>
          </p:cNvPicPr>
          <p:nvPr/>
        </p:nvPicPr>
        <p:blipFill>
          <a:blip r:embed="rId4"/>
          <a:stretch>
            <a:fillRect/>
          </a:stretch>
        </p:blipFill>
        <p:spPr>
          <a:xfrm>
            <a:off x="2275137" y="844215"/>
            <a:ext cx="2708778" cy="1319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388">
                                            <p:txEl>
                                              <p:pRg st="1" end="1"/>
                                            </p:txEl>
                                          </p:spTgt>
                                        </p:tgtEl>
                                        <p:attrNameLst>
                                          <p:attrName>style.visibility</p:attrName>
                                        </p:attrNameLst>
                                      </p:cBhvr>
                                      <p:to>
                                        <p:strVal val="visible"/>
                                      </p:to>
                                    </p:set>
                                    <p:animEffect transition="in" filter="fade">
                                      <p:cBhvr>
                                        <p:cTn id="7" dur="1000"/>
                                        <p:tgtEl>
                                          <p:spTgt spid="16388">
                                            <p:txEl>
                                              <p:pRg st="1" end="1"/>
                                            </p:txEl>
                                          </p:spTgt>
                                        </p:tgtEl>
                                      </p:cBhvr>
                                    </p:animEffect>
                                    <p:anim calcmode="lin" valueType="num">
                                      <p:cBhvr>
                                        <p:cTn id="8" dur="1000" fill="hold"/>
                                        <p:tgtEl>
                                          <p:spTgt spid="1638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38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6388">
                                            <p:txEl>
                                              <p:pRg st="3" end="3"/>
                                            </p:txEl>
                                          </p:spTgt>
                                        </p:tgtEl>
                                        <p:attrNameLst>
                                          <p:attrName>style.visibility</p:attrName>
                                        </p:attrNameLst>
                                      </p:cBhvr>
                                      <p:to>
                                        <p:strVal val="visible"/>
                                      </p:to>
                                    </p:set>
                                    <p:animEffect transition="in" filter="fade">
                                      <p:cBhvr>
                                        <p:cTn id="14" dur="1000"/>
                                        <p:tgtEl>
                                          <p:spTgt spid="16388">
                                            <p:txEl>
                                              <p:pRg st="3" end="3"/>
                                            </p:txEl>
                                          </p:spTgt>
                                        </p:tgtEl>
                                      </p:cBhvr>
                                    </p:animEffect>
                                    <p:anim calcmode="lin" valueType="num">
                                      <p:cBhvr>
                                        <p:cTn id="15" dur="1000" fill="hold"/>
                                        <p:tgtEl>
                                          <p:spTgt spid="1638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638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6388">
                                            <p:txEl>
                                              <p:pRg st="5" end="5"/>
                                            </p:txEl>
                                          </p:spTgt>
                                        </p:tgtEl>
                                        <p:attrNameLst>
                                          <p:attrName>style.visibility</p:attrName>
                                        </p:attrNameLst>
                                      </p:cBhvr>
                                      <p:to>
                                        <p:strVal val="visible"/>
                                      </p:to>
                                    </p:set>
                                    <p:animEffect transition="in" filter="fade">
                                      <p:cBhvr>
                                        <p:cTn id="21" dur="1000"/>
                                        <p:tgtEl>
                                          <p:spTgt spid="16388">
                                            <p:txEl>
                                              <p:pRg st="5" end="5"/>
                                            </p:txEl>
                                          </p:spTgt>
                                        </p:tgtEl>
                                      </p:cBhvr>
                                    </p:animEffect>
                                    <p:anim calcmode="lin" valueType="num">
                                      <p:cBhvr>
                                        <p:cTn id="22" dur="1000" fill="hold"/>
                                        <p:tgtEl>
                                          <p:spTgt spid="16388">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638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E96624-F718-4379-ABD5-48669F343C66}"/>
              </a:ext>
            </a:extLst>
          </p:cNvPr>
          <p:cNvSpPr>
            <a:spLocks noGrp="1"/>
          </p:cNvSpPr>
          <p:nvPr>
            <p:ph type="dt" sz="quarter" idx="10"/>
          </p:nvPr>
        </p:nvSpPr>
        <p:spPr/>
        <p:txBody>
          <a:bodyPr/>
          <a:lstStyle/>
          <a:p>
            <a:pPr>
              <a:defRPr/>
            </a:pPr>
            <a:fld id="{6EAD4E96-1726-4FA4-9E7F-B5CFD87CFCCD}" type="datetime1">
              <a:rPr lang="en-US"/>
              <a:pPr>
                <a:defRPr/>
              </a:pPr>
              <a:t>9/29/2025</a:t>
            </a:fld>
            <a:endParaRPr lang="en-US" dirty="0"/>
          </a:p>
        </p:txBody>
      </p:sp>
      <p:sp>
        <p:nvSpPr>
          <p:cNvPr id="21507" name="Rectangle 2">
            <a:extLst>
              <a:ext uri="{FF2B5EF4-FFF2-40B4-BE49-F238E27FC236}">
                <a16:creationId xmlns:a16="http://schemas.microsoft.com/office/drawing/2014/main" id="{0E5A746E-0BA4-E221-6A18-070D1B0F6BDF}"/>
              </a:ext>
            </a:extLst>
          </p:cNvPr>
          <p:cNvSpPr>
            <a:spLocks noGrp="1"/>
          </p:cNvSpPr>
          <p:nvPr>
            <p:ph type="title"/>
          </p:nvPr>
        </p:nvSpPr>
        <p:spPr/>
        <p:txBody>
          <a:bodyPr/>
          <a:lstStyle/>
          <a:p>
            <a:pPr eaLnBrk="1" hangingPunct="1"/>
            <a:r>
              <a:rPr lang="en-GB" altLang="en-US"/>
              <a:t>Sounds</a:t>
            </a:r>
            <a:endParaRPr lang="en-US" altLang="en-US"/>
          </a:p>
        </p:txBody>
      </p:sp>
      <p:sp>
        <p:nvSpPr>
          <p:cNvPr id="21508" name="Rectangle 3">
            <a:extLst>
              <a:ext uri="{FF2B5EF4-FFF2-40B4-BE49-F238E27FC236}">
                <a16:creationId xmlns:a16="http://schemas.microsoft.com/office/drawing/2014/main" id="{701A3F6E-1560-82C9-6527-3171C83D612C}"/>
              </a:ext>
            </a:extLst>
          </p:cNvPr>
          <p:cNvSpPr>
            <a:spLocks noGrp="1"/>
          </p:cNvSpPr>
          <p:nvPr>
            <p:ph type="body" idx="1"/>
          </p:nvPr>
        </p:nvSpPr>
        <p:spPr>
          <a:xfrm>
            <a:off x="323850" y="1484313"/>
            <a:ext cx="8229600" cy="4530725"/>
          </a:xfrm>
        </p:spPr>
        <p:txBody>
          <a:bodyPr/>
          <a:lstStyle/>
          <a:p>
            <a:pPr marL="0" indent="0" eaLnBrk="1" hangingPunct="1">
              <a:buFont typeface="Wingdings" panose="05000000000000000000" pitchFamily="2" charset="2"/>
              <a:buNone/>
            </a:pPr>
            <a:r>
              <a:rPr lang="en-GB" altLang="en-US" dirty="0"/>
              <a:t>All words are made up of sounds</a:t>
            </a:r>
          </a:p>
          <a:p>
            <a:pPr marL="0" indent="0" eaLnBrk="1" hangingPunct="1">
              <a:buFont typeface="Wingdings" panose="05000000000000000000" pitchFamily="2" charset="2"/>
              <a:buNone/>
            </a:pPr>
            <a:r>
              <a:rPr lang="en-GB" altLang="en-US" dirty="0"/>
              <a:t>                  </a:t>
            </a:r>
            <a:endParaRPr lang="en-GB" altLang="en-US" dirty="0">
              <a:cs typeface="Arial"/>
            </a:endParaRPr>
          </a:p>
          <a:p>
            <a:pPr marL="0" indent="0" eaLnBrk="1" hangingPunct="1">
              <a:buFont typeface="Wingdings" panose="05000000000000000000" pitchFamily="2" charset="2"/>
              <a:buNone/>
            </a:pPr>
            <a:endParaRPr lang="en-GB" altLang="en-US"/>
          </a:p>
          <a:p>
            <a:pPr marL="0" indent="0" eaLnBrk="1" hangingPunct="1">
              <a:buFont typeface="Wingdings" panose="05000000000000000000" pitchFamily="2" charset="2"/>
              <a:buNone/>
            </a:pPr>
            <a:r>
              <a:rPr lang="en-GB" altLang="en-US" dirty="0"/>
              <a:t>In English there are 44.      </a:t>
            </a:r>
            <a:endParaRPr lang="en-GB" altLang="en-US" dirty="0">
              <a:cs typeface="Arial"/>
            </a:endParaRPr>
          </a:p>
          <a:p>
            <a:pPr marL="0" indent="0" eaLnBrk="1" hangingPunct="1">
              <a:buFont typeface="Wingdings" panose="05000000000000000000" pitchFamily="2" charset="2"/>
              <a:buNone/>
            </a:pPr>
            <a:r>
              <a:rPr lang="en-GB" altLang="en-US" dirty="0"/>
              <a:t>These sounds should be pure – no ‘uh’  </a:t>
            </a:r>
            <a:endParaRPr lang="en-GB" altLang="en-US" dirty="0">
              <a:cs typeface="Arial"/>
            </a:endParaRPr>
          </a:p>
          <a:p>
            <a:pPr marL="0" indent="0"/>
            <a:r>
              <a:rPr lang="en-US" sz="2000" dirty="0">
                <a:ea typeface="+mn-lt"/>
                <a:cs typeface="+mn-lt"/>
                <a:hlinkClick r:id="rId3"/>
              </a:rPr>
              <a:t>Bing Videos</a:t>
            </a:r>
            <a:endParaRPr lang="en-US" sz="2000" dirty="0">
              <a:ea typeface="+mn-lt"/>
              <a:cs typeface="+mn-lt"/>
            </a:endParaRPr>
          </a:p>
          <a:p>
            <a:pPr marL="0" indent="0"/>
            <a:endParaRPr lang="en-US" sz="1400" dirty="0">
              <a:ea typeface="+mn-lt"/>
              <a:cs typeface="+mn-lt"/>
            </a:endParaRPr>
          </a:p>
          <a:p>
            <a:pPr marL="0" indent="0"/>
            <a:endParaRPr lang="en-US" sz="2000" dirty="0">
              <a:cs typeface="Arial"/>
            </a:endParaRPr>
          </a:p>
          <a:p>
            <a:pPr marL="0" indent="0"/>
            <a:endParaRPr lang="en-US" sz="2000" dirty="0">
              <a:cs typeface="Arial"/>
            </a:endParaRPr>
          </a:p>
          <a:p>
            <a:pPr marL="0" indent="0"/>
            <a:endParaRPr lang="en-US" sz="2000" dirty="0">
              <a:cs typeface="Arial"/>
            </a:endParaRPr>
          </a:p>
          <a:p>
            <a:pPr marL="0" indent="0"/>
            <a:endParaRPr lang="en-US" sz="2000" dirty="0">
              <a:cs typeface="Arial"/>
            </a:endParaRPr>
          </a:p>
          <a:p>
            <a:pPr marL="0" indent="0"/>
            <a:endParaRPr lang="en-US" sz="2000" dirty="0">
              <a:cs typeface="Arial"/>
            </a:endParaRPr>
          </a:p>
        </p:txBody>
      </p:sp>
      <p:pic>
        <p:nvPicPr>
          <p:cNvPr id="21509" name="Picture 7" descr="F:\1ENGLISH\LPS logo colour.jpg">
            <a:extLst>
              <a:ext uri="{FF2B5EF4-FFF2-40B4-BE49-F238E27FC236}">
                <a16:creationId xmlns:a16="http://schemas.microsoft.com/office/drawing/2014/main" id="{E4520E1D-B221-9D63-EC14-20736E158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349250"/>
            <a:ext cx="19240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hild holding a sign&#10;&#10;AI-generated content may be incorrect.">
            <a:extLst>
              <a:ext uri="{FF2B5EF4-FFF2-40B4-BE49-F238E27FC236}">
                <a16:creationId xmlns:a16="http://schemas.microsoft.com/office/drawing/2014/main" id="{65C0E723-9DAC-2107-262A-6AC3B8373123}"/>
              </a:ext>
            </a:extLst>
          </p:cNvPr>
          <p:cNvPicPr>
            <a:picLocks noChangeAspect="1"/>
          </p:cNvPicPr>
          <p:nvPr/>
        </p:nvPicPr>
        <p:blipFill>
          <a:blip r:embed="rId5"/>
          <a:stretch>
            <a:fillRect/>
          </a:stretch>
        </p:blipFill>
        <p:spPr>
          <a:xfrm>
            <a:off x="6310312" y="4271963"/>
            <a:ext cx="2409825" cy="22431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1C56E15-203E-4014-A209-E8249DEDD558}"/>
              </a:ext>
            </a:extLst>
          </p:cNvPr>
          <p:cNvSpPr>
            <a:spLocks noGrp="1"/>
          </p:cNvSpPr>
          <p:nvPr>
            <p:ph type="dt" sz="quarter" idx="10"/>
          </p:nvPr>
        </p:nvSpPr>
        <p:spPr/>
        <p:txBody>
          <a:bodyPr/>
          <a:lstStyle/>
          <a:p>
            <a:pPr>
              <a:defRPr/>
            </a:pPr>
            <a:fld id="{6EAD4E96-1726-4FA4-9E7F-B5CFD87CFCCD}" type="datetime1">
              <a:rPr lang="en-US"/>
              <a:pPr>
                <a:defRPr/>
              </a:pPr>
              <a:t>9/29/2025</a:t>
            </a:fld>
            <a:endParaRPr lang="en-US"/>
          </a:p>
        </p:txBody>
      </p:sp>
      <p:sp>
        <p:nvSpPr>
          <p:cNvPr id="23555" name="Rectangle 2">
            <a:extLst>
              <a:ext uri="{FF2B5EF4-FFF2-40B4-BE49-F238E27FC236}">
                <a16:creationId xmlns:a16="http://schemas.microsoft.com/office/drawing/2014/main" id="{26919C8D-1BE1-ACE4-3096-189AD4B28FC3}"/>
              </a:ext>
            </a:extLst>
          </p:cNvPr>
          <p:cNvSpPr>
            <a:spLocks noGrp="1"/>
          </p:cNvSpPr>
          <p:nvPr>
            <p:ph type="title"/>
          </p:nvPr>
        </p:nvSpPr>
        <p:spPr/>
        <p:txBody>
          <a:bodyPr/>
          <a:lstStyle/>
          <a:p>
            <a:pPr eaLnBrk="1" hangingPunct="1"/>
            <a:r>
              <a:rPr lang="en-GB" altLang="en-US"/>
              <a:t>Graphemes</a:t>
            </a:r>
            <a:endParaRPr lang="en-US" altLang="en-US"/>
          </a:p>
        </p:txBody>
      </p:sp>
      <p:sp>
        <p:nvSpPr>
          <p:cNvPr id="11268" name="Rectangle 3">
            <a:extLst>
              <a:ext uri="{FF2B5EF4-FFF2-40B4-BE49-F238E27FC236}">
                <a16:creationId xmlns:a16="http://schemas.microsoft.com/office/drawing/2014/main" id="{77FF7386-D9E9-C852-FC97-8D342B63C767}"/>
              </a:ext>
            </a:extLst>
          </p:cNvPr>
          <p:cNvSpPr>
            <a:spLocks noGrp="1"/>
          </p:cNvSpPr>
          <p:nvPr>
            <p:ph type="body" idx="1"/>
          </p:nvPr>
        </p:nvSpPr>
        <p:spPr>
          <a:xfrm>
            <a:off x="323850" y="1557338"/>
            <a:ext cx="8362950" cy="4530725"/>
          </a:xfrm>
        </p:spPr>
        <p:txBody>
          <a:bodyPr/>
          <a:lstStyle/>
          <a:p>
            <a:pPr marL="0" indent="0" eaLnBrk="1" hangingPunct="1">
              <a:buFont typeface="Wingdings" panose="05000000000000000000" pitchFamily="2" charset="2"/>
              <a:buNone/>
            </a:pPr>
            <a:r>
              <a:rPr lang="en-GB" altLang="en-US"/>
              <a:t>A grapheme is a sound written down</a:t>
            </a:r>
          </a:p>
          <a:p>
            <a:pPr marL="0" indent="0" eaLnBrk="1" hangingPunct="1">
              <a:buFont typeface="Wingdings" panose="05000000000000000000" pitchFamily="2" charset="2"/>
              <a:buNone/>
            </a:pPr>
            <a:endParaRPr lang="en-GB" altLang="en-US"/>
          </a:p>
          <a:p>
            <a:pPr marL="0" indent="0" eaLnBrk="1" hangingPunct="1">
              <a:buFont typeface="Wingdings" panose="05000000000000000000" pitchFamily="2" charset="2"/>
              <a:buNone/>
            </a:pPr>
            <a:r>
              <a:rPr lang="en-GB" altLang="en-US"/>
              <a:t>English has more than 150 graphemes </a:t>
            </a:r>
          </a:p>
          <a:p>
            <a:pPr marL="0" indent="0" eaLnBrk="1" hangingPunct="1">
              <a:buFont typeface="Wingdings" panose="05000000000000000000" pitchFamily="2" charset="2"/>
              <a:buNone/>
            </a:pPr>
            <a:endParaRPr lang="en-GB" altLang="en-US"/>
          </a:p>
          <a:p>
            <a:pPr marL="0" indent="0" algn="ctr" eaLnBrk="1" hangingPunct="1">
              <a:buFont typeface="Wingdings" panose="05000000000000000000" pitchFamily="2" charset="2"/>
              <a:buNone/>
            </a:pPr>
            <a:endParaRPr lang="en-GB" altLang="en-US"/>
          </a:p>
          <a:p>
            <a:pPr marL="0" indent="0" algn="ctr" eaLnBrk="1" hangingPunct="1">
              <a:buFont typeface="Wingdings" panose="05000000000000000000" pitchFamily="2" charset="2"/>
              <a:buNone/>
            </a:pPr>
            <a:r>
              <a:rPr lang="en-GB" altLang="en-US"/>
              <a:t>A complex code!</a:t>
            </a:r>
          </a:p>
          <a:p>
            <a:pPr marL="0" indent="0" eaLnBrk="1" hangingPunct="1"/>
            <a:endParaRPr lang="en-GB" altLang="en-US"/>
          </a:p>
          <a:p>
            <a:pPr marL="0" indent="0" eaLnBrk="1" hangingPunct="1">
              <a:buFont typeface="Wingdings" panose="05000000000000000000" pitchFamily="2" charset="2"/>
              <a:buNone/>
            </a:pPr>
            <a:r>
              <a:rPr lang="en-GB" altLang="en-US"/>
              <a:t> </a:t>
            </a:r>
          </a:p>
          <a:p>
            <a:pPr marL="0" indent="0" eaLnBrk="1" hangingPunct="1">
              <a:buFont typeface="Wingdings" panose="05000000000000000000" pitchFamily="2" charset="2"/>
              <a:buNone/>
            </a:pPr>
            <a:endParaRPr lang="en-GB" altLang="en-US"/>
          </a:p>
          <a:p>
            <a:pPr marL="0" indent="0" eaLnBrk="1" hangingPunct="1">
              <a:buFont typeface="Wingdings" panose="05000000000000000000" pitchFamily="2" charset="2"/>
              <a:buNone/>
            </a:pPr>
            <a:endParaRPr lang="en-GB" altLang="en-US"/>
          </a:p>
          <a:p>
            <a:pPr marL="0" indent="0" eaLnBrk="1" hangingPunct="1">
              <a:buFont typeface="Wingdings" panose="05000000000000000000" pitchFamily="2" charset="2"/>
              <a:buNone/>
            </a:pPr>
            <a:endParaRPr lang="en-GB" altLang="en-US"/>
          </a:p>
          <a:p>
            <a:pPr marL="0" indent="0" eaLnBrk="1" hangingPunct="1">
              <a:buFont typeface="Wingdings" panose="05000000000000000000" pitchFamily="2" charset="2"/>
              <a:buNone/>
            </a:pPr>
            <a:endParaRPr lang="en-GB" altLang="en-US"/>
          </a:p>
          <a:p>
            <a:pPr marL="0" indent="0" eaLnBrk="1" hangingPunct="1">
              <a:buFont typeface="Wingdings" panose="05000000000000000000" pitchFamily="2" charset="2"/>
              <a:buNone/>
            </a:pPr>
            <a:endParaRPr lang="en-US" altLang="en-US"/>
          </a:p>
        </p:txBody>
      </p:sp>
      <p:pic>
        <p:nvPicPr>
          <p:cNvPr id="23557" name="Picture 7" descr="F:\1ENGLISH\LPS logo colour.jpg">
            <a:extLst>
              <a:ext uri="{FF2B5EF4-FFF2-40B4-BE49-F238E27FC236}">
                <a16:creationId xmlns:a16="http://schemas.microsoft.com/office/drawing/2014/main" id="{0023A789-7C76-AFE0-0209-CF2305017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49250"/>
            <a:ext cx="19240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Happy Pencil Clipart">
            <a:extLst>
              <a:ext uri="{FF2B5EF4-FFF2-40B4-BE49-F238E27FC236}">
                <a16:creationId xmlns:a16="http://schemas.microsoft.com/office/drawing/2014/main" id="{4483A780-28CE-134C-B979-FD8CAA0292A3}"/>
              </a:ext>
            </a:extLst>
          </p:cNvPr>
          <p:cNvPicPr>
            <a:picLocks noChangeAspect="1"/>
          </p:cNvPicPr>
          <p:nvPr/>
        </p:nvPicPr>
        <p:blipFill>
          <a:blip r:embed="rId4"/>
          <a:stretch>
            <a:fillRect/>
          </a:stretch>
        </p:blipFill>
        <p:spPr>
          <a:xfrm>
            <a:off x="6010955" y="3819170"/>
            <a:ext cx="2275796" cy="1607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
            <a:extLst>
              <a:ext uri="{FF2B5EF4-FFF2-40B4-BE49-F238E27FC236}">
                <a16:creationId xmlns:a16="http://schemas.microsoft.com/office/drawing/2014/main" id="{84CCA722-C41D-04DC-0109-822D6E57812A}"/>
              </a:ext>
            </a:extLst>
          </p:cNvPr>
          <p:cNvSpPr>
            <a:spLocks noChangeArrowheads="1"/>
          </p:cNvSpPr>
          <p:nvPr/>
        </p:nvSpPr>
        <p:spPr bwMode="auto">
          <a:xfrm>
            <a:off x="395288" y="1341438"/>
            <a:ext cx="1584325" cy="358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lstStyle>
            <a:lvl1pPr>
              <a:lnSpc>
                <a:spcPct val="90000"/>
              </a:lnSpc>
              <a:spcBef>
                <a:spcPct val="20000"/>
              </a:spcBef>
              <a:buFont typeface="Arial" panose="020B0604020202020204" pitchFamily="34" charset="0"/>
              <a:defRPr sz="3200">
                <a:solidFill>
                  <a:schemeClr val="tx2"/>
                </a:solidFill>
                <a:latin typeface="Arial" panose="020B0604020202020204" pitchFamily="34" charset="0"/>
              </a:defRPr>
            </a:lvl1pPr>
            <a:lvl2pPr marL="742950" indent="-285750">
              <a:lnSpc>
                <a:spcPct val="90000"/>
              </a:lnSpc>
              <a:spcBef>
                <a:spcPct val="20000"/>
              </a:spcBef>
              <a:buFont typeface="Arial" panose="020B0604020202020204" pitchFamily="34" charset="0"/>
              <a:defRPr sz="2800">
                <a:solidFill>
                  <a:schemeClr val="tx2"/>
                </a:solidFill>
                <a:latin typeface="Arial" panose="020B0604020202020204" pitchFamily="34" charset="0"/>
              </a:defRPr>
            </a:lvl2pPr>
            <a:lvl3pPr marL="1143000" indent="-228600">
              <a:lnSpc>
                <a:spcPct val="90000"/>
              </a:lnSpc>
              <a:spcBef>
                <a:spcPct val="20000"/>
              </a:spcBef>
              <a:buFont typeface="Arial" panose="020B0604020202020204" pitchFamily="34" charset="0"/>
              <a:defRPr sz="2400">
                <a:solidFill>
                  <a:schemeClr val="tx2"/>
                </a:solidFill>
                <a:latin typeface="Arial" panose="020B0604020202020204" pitchFamily="34" charset="0"/>
              </a:defRPr>
            </a:lvl3pPr>
            <a:lvl4pPr marL="1600200" indent="-228600">
              <a:lnSpc>
                <a:spcPct val="90000"/>
              </a:lnSpc>
              <a:spcBef>
                <a:spcPct val="20000"/>
              </a:spcBef>
              <a:buFont typeface="Arial" panose="020B0604020202020204" pitchFamily="34" charset="0"/>
              <a:defRPr sz="2000">
                <a:solidFill>
                  <a:schemeClr val="tx2"/>
                </a:solidFill>
                <a:latin typeface="Arial" panose="020B0604020202020204" pitchFamily="34" charset="0"/>
              </a:defRPr>
            </a:lvl4pPr>
            <a:lvl5pPr marL="2057400" indent="-228600">
              <a:lnSpc>
                <a:spcPct val="90000"/>
              </a:lnSpc>
              <a:spcBef>
                <a:spcPct val="20000"/>
              </a:spcBef>
              <a:buFont typeface="Arial" panose="020B0604020202020204" pitchFamily="34" charset="0"/>
              <a:defRPr sz="2000">
                <a:solidFill>
                  <a:schemeClr val="tx2"/>
                </a:solidFill>
                <a:latin typeface="Arial" panose="020B0604020202020204" pitchFamily="34" charset="0"/>
              </a:defRPr>
            </a:lvl5pPr>
            <a:lvl6pPr marL="2514600" indent="-228600" eaLnBrk="0" fontAlgn="base" hangingPunct="0">
              <a:lnSpc>
                <a:spcPct val="90000"/>
              </a:lnSpc>
              <a:spcBef>
                <a:spcPct val="20000"/>
              </a:spcBef>
              <a:spcAft>
                <a:spcPct val="0"/>
              </a:spcAft>
              <a:buFont typeface="Arial" panose="020B0604020202020204" pitchFamily="34" charset="0"/>
              <a:defRPr sz="2000">
                <a:solidFill>
                  <a:schemeClr val="tx2"/>
                </a:solidFill>
                <a:latin typeface="Arial" panose="020B0604020202020204" pitchFamily="34" charset="0"/>
              </a:defRPr>
            </a:lvl6pPr>
            <a:lvl7pPr marL="2971800" indent="-228600" eaLnBrk="0" fontAlgn="base" hangingPunct="0">
              <a:lnSpc>
                <a:spcPct val="90000"/>
              </a:lnSpc>
              <a:spcBef>
                <a:spcPct val="20000"/>
              </a:spcBef>
              <a:spcAft>
                <a:spcPct val="0"/>
              </a:spcAft>
              <a:buFont typeface="Arial" panose="020B0604020202020204" pitchFamily="34" charset="0"/>
              <a:defRPr sz="2000">
                <a:solidFill>
                  <a:schemeClr val="tx2"/>
                </a:solidFill>
                <a:latin typeface="Arial" panose="020B0604020202020204" pitchFamily="34" charset="0"/>
              </a:defRPr>
            </a:lvl7pPr>
            <a:lvl8pPr marL="3429000" indent="-228600" eaLnBrk="0" fontAlgn="base" hangingPunct="0">
              <a:lnSpc>
                <a:spcPct val="90000"/>
              </a:lnSpc>
              <a:spcBef>
                <a:spcPct val="20000"/>
              </a:spcBef>
              <a:spcAft>
                <a:spcPct val="0"/>
              </a:spcAft>
              <a:buFont typeface="Arial" panose="020B0604020202020204" pitchFamily="34" charset="0"/>
              <a:defRPr sz="2000">
                <a:solidFill>
                  <a:schemeClr val="tx2"/>
                </a:solidFill>
                <a:latin typeface="Arial" panose="020B0604020202020204" pitchFamily="34" charset="0"/>
              </a:defRPr>
            </a:lvl8pPr>
            <a:lvl9pPr marL="3886200" indent="-228600" eaLnBrk="0" fontAlgn="base" hangingPunct="0">
              <a:lnSpc>
                <a:spcPct val="90000"/>
              </a:lnSpc>
              <a:spcBef>
                <a:spcPct val="20000"/>
              </a:spcBef>
              <a:spcAft>
                <a:spcPct val="0"/>
              </a:spcAft>
              <a:buFont typeface="Arial" panose="020B0604020202020204" pitchFamily="34" charset="0"/>
              <a:defRPr sz="2000">
                <a:solidFill>
                  <a:schemeClr val="tx2"/>
                </a:solidFill>
                <a:latin typeface="Arial" panose="020B0604020202020204" pitchFamily="34" charset="0"/>
              </a:defRPr>
            </a:lvl9pPr>
          </a:lstStyle>
          <a:p>
            <a:pPr>
              <a:lnSpc>
                <a:spcPct val="100000"/>
              </a:lnSpc>
              <a:spcBef>
                <a:spcPct val="0"/>
              </a:spcBef>
              <a:buFontTx/>
              <a:buNone/>
            </a:pPr>
            <a:endParaRPr lang="en-GB" altLang="en-US" sz="1800">
              <a:solidFill>
                <a:schemeClr val="tx1"/>
              </a:solidFill>
            </a:endParaRPr>
          </a:p>
        </p:txBody>
      </p:sp>
      <p:sp>
        <p:nvSpPr>
          <p:cNvPr id="51202" name="Date Placeholder 3">
            <a:extLst>
              <a:ext uri="{FF2B5EF4-FFF2-40B4-BE49-F238E27FC236}">
                <a16:creationId xmlns:a16="http://schemas.microsoft.com/office/drawing/2014/main" id="{2F652FB1-8770-4E15-800D-88276AE47B79}"/>
              </a:ext>
            </a:extLst>
          </p:cNvPr>
          <p:cNvSpPr>
            <a:spLocks noGrp="1"/>
          </p:cNvSpPr>
          <p:nvPr>
            <p:ph type="dt" sz="quarter" idx="10"/>
          </p:nvPr>
        </p:nvSpPr>
        <p:spPr/>
        <p:txBody>
          <a:bodyPr/>
          <a:lstStyle/>
          <a:p>
            <a:pPr>
              <a:defRPr/>
            </a:pPr>
            <a:fld id="{677D7A9A-8526-4DB0-AFE0-A8A9B85A78A1}" type="datetime1">
              <a:rPr lang="en-US"/>
              <a:pPr>
                <a:defRPr/>
              </a:pPr>
              <a:t>9/29/2025</a:t>
            </a:fld>
            <a:endParaRPr lang="en-US"/>
          </a:p>
        </p:txBody>
      </p:sp>
      <p:pic>
        <p:nvPicPr>
          <p:cNvPr id="25604" name="Picture 4">
            <a:extLst>
              <a:ext uri="{FF2B5EF4-FFF2-40B4-BE49-F238E27FC236}">
                <a16:creationId xmlns:a16="http://schemas.microsoft.com/office/drawing/2014/main" id="{1AF3F51E-3806-F0BA-3022-CFB6FB892BFF}"/>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763713" y="2687638"/>
            <a:ext cx="5473700" cy="1173162"/>
          </a:xfrm>
        </p:spPr>
      </p:pic>
      <p:pic>
        <p:nvPicPr>
          <p:cNvPr id="25605" name="Picture 3">
            <a:extLst>
              <a:ext uri="{FF2B5EF4-FFF2-40B4-BE49-F238E27FC236}">
                <a16:creationId xmlns:a16="http://schemas.microsoft.com/office/drawing/2014/main" id="{413CFC92-140E-36BB-E625-FE7BACC39E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179513"/>
            <a:ext cx="54737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a:extLst>
              <a:ext uri="{FF2B5EF4-FFF2-40B4-BE49-F238E27FC236}">
                <a16:creationId xmlns:a16="http://schemas.microsoft.com/office/drawing/2014/main" id="{345ADC43-6EE8-D3B9-8506-AA0CFD906E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863975"/>
            <a:ext cx="54737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
            <a:extLst>
              <a:ext uri="{FF2B5EF4-FFF2-40B4-BE49-F238E27FC236}">
                <a16:creationId xmlns:a16="http://schemas.microsoft.com/office/drawing/2014/main" id="{DF43A6A7-56D5-6D96-F8F1-DC3FF833E8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156200"/>
            <a:ext cx="54006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itle 1">
            <a:extLst>
              <a:ext uri="{FF2B5EF4-FFF2-40B4-BE49-F238E27FC236}">
                <a16:creationId xmlns:a16="http://schemas.microsoft.com/office/drawing/2014/main" id="{A6B0B356-7C99-7F45-C6BF-E8555EF09AB6}"/>
              </a:ext>
            </a:extLst>
          </p:cNvPr>
          <p:cNvSpPr>
            <a:spLocks noGrp="1"/>
          </p:cNvSpPr>
          <p:nvPr>
            <p:ph type="title"/>
          </p:nvPr>
        </p:nvSpPr>
        <p:spPr/>
        <p:txBody>
          <a:bodyPr/>
          <a:lstStyle/>
          <a:p>
            <a:pPr eaLnBrk="1" hangingPunct="1"/>
            <a:r>
              <a:rPr lang="en-GB" altLang="en-US">
                <a:ea typeface="ＭＳ Ｐゴシック" panose="020B0600070205080204" pitchFamily="34" charset="-128"/>
              </a:rPr>
              <a:t>The complex English alphabetic code</a:t>
            </a:r>
            <a:endParaRPr lang="en-GB"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74149FC-4019-E887-1294-0806951F47F6}"/>
              </a:ext>
            </a:extLst>
          </p:cNvPr>
          <p:cNvSpPr>
            <a:spLocks noGrp="1"/>
          </p:cNvSpPr>
          <p:nvPr>
            <p:ph type="title"/>
          </p:nvPr>
        </p:nvSpPr>
        <p:spPr/>
        <p:txBody>
          <a:bodyPr/>
          <a:lstStyle/>
          <a:p>
            <a:pPr eaLnBrk="1" hangingPunct="1"/>
            <a:r>
              <a:rPr lang="en-GB" altLang="en-US"/>
              <a:t>Fred...</a:t>
            </a:r>
          </a:p>
        </p:txBody>
      </p:sp>
      <p:sp>
        <p:nvSpPr>
          <p:cNvPr id="20483" name="Content Placeholder 2">
            <a:extLst>
              <a:ext uri="{FF2B5EF4-FFF2-40B4-BE49-F238E27FC236}">
                <a16:creationId xmlns:a16="http://schemas.microsoft.com/office/drawing/2014/main" id="{51C378BC-B72D-1892-9526-B6CD29CC2BDD}"/>
              </a:ext>
            </a:extLst>
          </p:cNvPr>
          <p:cNvSpPr>
            <a:spLocks noGrp="1"/>
          </p:cNvSpPr>
          <p:nvPr>
            <p:ph idx="1"/>
          </p:nvPr>
        </p:nvSpPr>
        <p:spPr/>
        <p:txBody>
          <a:bodyPr/>
          <a:lstStyle/>
          <a:p>
            <a:pPr marL="0" indent="0" eaLnBrk="1" hangingPunct="1"/>
            <a:r>
              <a:rPr lang="en-GB" altLang="en-US"/>
              <a:t>Fred helps children learn to read </a:t>
            </a:r>
          </a:p>
          <a:p>
            <a:pPr marL="0" indent="0" eaLnBrk="1" hangingPunct="1"/>
            <a:endParaRPr lang="en-GB" altLang="en-US"/>
          </a:p>
          <a:p>
            <a:pPr marL="0" indent="0" eaLnBrk="1" hangingPunct="1">
              <a:buFontTx/>
              <a:buNone/>
            </a:pPr>
            <a:r>
              <a:rPr lang="en-GB" altLang="en-US">
                <a:solidFill>
                  <a:srgbClr val="0070C0"/>
                </a:solidFill>
              </a:rPr>
              <a:t>Fred can </a:t>
            </a:r>
            <a:r>
              <a:rPr lang="en-GB" altLang="en-US" i="1">
                <a:solidFill>
                  <a:srgbClr val="0070C0"/>
                </a:solidFill>
              </a:rPr>
              <a:t>only </a:t>
            </a:r>
            <a:r>
              <a:rPr lang="en-GB" altLang="en-US">
                <a:solidFill>
                  <a:srgbClr val="0070C0"/>
                </a:solidFill>
              </a:rPr>
              <a:t>talk in sounds...</a:t>
            </a:r>
          </a:p>
          <a:p>
            <a:pPr marL="0" indent="0" eaLnBrk="1" hangingPunct="1">
              <a:buFontTx/>
              <a:buNone/>
            </a:pPr>
            <a:endParaRPr lang="en-GB" altLang="en-US"/>
          </a:p>
          <a:p>
            <a:pPr marL="0" indent="0" eaLnBrk="1" hangingPunct="1">
              <a:buFontTx/>
              <a:buNone/>
            </a:pPr>
            <a:r>
              <a:rPr lang="en-GB" altLang="en-US"/>
              <a:t>(Fred can only say </a:t>
            </a:r>
            <a:r>
              <a:rPr lang="en-GB" altLang="en-US" i="1"/>
              <a:t>c_a_t, </a:t>
            </a:r>
            <a:r>
              <a:rPr lang="en-GB" altLang="en-US"/>
              <a:t>he can’t say </a:t>
            </a:r>
            <a:r>
              <a:rPr lang="en-GB" altLang="en-US" b="1"/>
              <a:t>cat</a:t>
            </a:r>
            <a:r>
              <a:rPr lang="en-GB" altLang="en-US"/>
              <a:t>)</a:t>
            </a:r>
          </a:p>
          <a:p>
            <a:pPr marL="0" indent="0" eaLnBrk="1" hangingPunct="1">
              <a:buFontTx/>
              <a:buNone/>
            </a:pPr>
            <a:endParaRPr lang="en-GB" altLang="en-US">
              <a:solidFill>
                <a:srgbClr val="0070C0"/>
              </a:solidFill>
            </a:endParaRPr>
          </a:p>
          <a:p>
            <a:pPr marL="0" indent="0" eaLnBrk="1" hangingPunct="1">
              <a:buFontTx/>
              <a:buNone/>
            </a:pPr>
            <a:r>
              <a:rPr lang="en-GB" altLang="en-US">
                <a:solidFill>
                  <a:srgbClr val="0070C0"/>
                </a:solidFill>
              </a:rPr>
              <a:t>We call this </a:t>
            </a:r>
            <a:r>
              <a:rPr lang="en-GB" altLang="en-US" i="1">
                <a:solidFill>
                  <a:srgbClr val="0070C0"/>
                </a:solidFill>
              </a:rPr>
              <a:t>Fred Talk</a:t>
            </a:r>
          </a:p>
          <a:p>
            <a:pPr marL="0" indent="0" eaLnBrk="1" hangingPunct="1">
              <a:buFont typeface="Wingdings" panose="05000000000000000000" pitchFamily="2" charset="2"/>
              <a:buNone/>
            </a:pPr>
            <a:endParaRPr lang="en-GB" altLang="en-US"/>
          </a:p>
          <a:p>
            <a:pPr marL="0" indent="0" eaLnBrk="1" hangingPunct="1">
              <a:buFont typeface="Wingdings" panose="05000000000000000000" pitchFamily="2" charset="2"/>
              <a:buNone/>
            </a:pPr>
            <a:endParaRPr lang="en-GB" altLang="en-US"/>
          </a:p>
        </p:txBody>
      </p:sp>
      <p:sp>
        <p:nvSpPr>
          <p:cNvPr id="4" name="Date Placeholder 3">
            <a:extLst>
              <a:ext uri="{FF2B5EF4-FFF2-40B4-BE49-F238E27FC236}">
                <a16:creationId xmlns:a16="http://schemas.microsoft.com/office/drawing/2014/main" id="{3C654E94-5B4D-4743-8B13-F3327D2CC3AF}"/>
              </a:ext>
            </a:extLst>
          </p:cNvPr>
          <p:cNvSpPr>
            <a:spLocks noGrp="1"/>
          </p:cNvSpPr>
          <p:nvPr>
            <p:ph type="dt" sz="quarter" idx="10"/>
          </p:nvPr>
        </p:nvSpPr>
        <p:spPr/>
        <p:txBody>
          <a:bodyPr/>
          <a:lstStyle/>
          <a:p>
            <a:pPr>
              <a:defRPr/>
            </a:pPr>
            <a:fld id="{8B3D6495-1480-40A2-ADCA-288D8BF4E1EB}" type="datetime1">
              <a:rPr lang="en-US"/>
              <a:pPr>
                <a:defRPr/>
              </a:pPr>
              <a:t>9/29/2025</a:t>
            </a:fld>
            <a:endParaRPr lang="en-US"/>
          </a:p>
        </p:txBody>
      </p:sp>
      <p:pic>
        <p:nvPicPr>
          <p:cNvPr id="27653" name="Picture 11">
            <a:extLst>
              <a:ext uri="{FF2B5EF4-FFF2-40B4-BE49-F238E27FC236}">
                <a16:creationId xmlns:a16="http://schemas.microsoft.com/office/drawing/2014/main" id="{D21375BA-F89F-B8B3-A7E5-349EAB3D9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3814">
            <a:off x="2528888" y="404813"/>
            <a:ext cx="19907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descr="F:\1ENGLISH\LPS logo colour.jpg">
            <a:extLst>
              <a:ext uri="{FF2B5EF4-FFF2-40B4-BE49-F238E27FC236}">
                <a16:creationId xmlns:a16="http://schemas.microsoft.com/office/drawing/2014/main" id="{59976C82-ADC8-26B7-99C7-8AA9AF731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349250"/>
            <a:ext cx="19240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Buy Read Write Inc.: Fred the Frog - Toy (READ WRITE INC PHONICS ...">
            <a:extLst>
              <a:ext uri="{FF2B5EF4-FFF2-40B4-BE49-F238E27FC236}">
                <a16:creationId xmlns:a16="http://schemas.microsoft.com/office/drawing/2014/main" id="{E1E441C0-41AF-DCBA-C401-29B073886535}"/>
              </a:ext>
            </a:extLst>
          </p:cNvPr>
          <p:cNvPicPr>
            <a:picLocks noChangeAspect="1"/>
          </p:cNvPicPr>
          <p:nvPr/>
        </p:nvPicPr>
        <p:blipFill>
          <a:blip r:embed="rId5"/>
          <a:stretch>
            <a:fillRect/>
          </a:stretch>
        </p:blipFill>
        <p:spPr>
          <a:xfrm>
            <a:off x="4848225" y="4440010"/>
            <a:ext cx="1927452" cy="1100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a:extLst>
              <a:ext uri="{FF2B5EF4-FFF2-40B4-BE49-F238E27FC236}">
                <a16:creationId xmlns:a16="http://schemas.microsoft.com/office/drawing/2014/main" id="{752D76D7-A2D7-4927-9BB0-362736FFF23D}"/>
              </a:ext>
            </a:extLst>
          </p:cNvPr>
          <p:cNvSpPr>
            <a:spLocks noGrp="1"/>
          </p:cNvSpPr>
          <p:nvPr>
            <p:ph type="dt" sz="quarter" idx="10"/>
          </p:nvPr>
        </p:nvSpPr>
        <p:spPr/>
        <p:txBody>
          <a:bodyPr/>
          <a:lstStyle/>
          <a:p>
            <a:pPr>
              <a:defRPr/>
            </a:pPr>
            <a:fld id="{A9403804-BDF8-4E3A-A3CE-16B167253620}" type="datetime1">
              <a:rPr lang="en-US"/>
              <a:pPr>
                <a:defRPr/>
              </a:pPr>
              <a:t>9/29/2025</a:t>
            </a:fld>
            <a:endParaRPr lang="en-US"/>
          </a:p>
        </p:txBody>
      </p:sp>
      <p:sp>
        <p:nvSpPr>
          <p:cNvPr id="59395" name="Footer Placeholder 4">
            <a:extLst>
              <a:ext uri="{FF2B5EF4-FFF2-40B4-BE49-F238E27FC236}">
                <a16:creationId xmlns:a16="http://schemas.microsoft.com/office/drawing/2014/main" id="{A30E71CE-7820-4AFB-BDC5-883CA3966107}"/>
              </a:ext>
            </a:extLst>
          </p:cNvPr>
          <p:cNvSpPr>
            <a:spLocks noGrp="1"/>
          </p:cNvSpPr>
          <p:nvPr>
            <p:ph type="ftr" sz="quarter" idx="11"/>
          </p:nvPr>
        </p:nvSpPr>
        <p:spPr/>
        <p:txBody>
          <a:bodyPr/>
          <a:lstStyle/>
          <a:p>
            <a:pPr>
              <a:defRPr/>
            </a:pPr>
            <a:r>
              <a:rPr lang="en-US"/>
              <a:t>Copyright Ruth Miskin Literacy</a:t>
            </a:r>
          </a:p>
        </p:txBody>
      </p:sp>
      <p:sp>
        <p:nvSpPr>
          <p:cNvPr id="21508" name="Rectangle 3">
            <a:extLst>
              <a:ext uri="{FF2B5EF4-FFF2-40B4-BE49-F238E27FC236}">
                <a16:creationId xmlns:a16="http://schemas.microsoft.com/office/drawing/2014/main" id="{059B926B-92AD-9821-9BA4-C401652C26D0}"/>
              </a:ext>
            </a:extLst>
          </p:cNvPr>
          <p:cNvSpPr>
            <a:spLocks noGrp="1"/>
          </p:cNvSpPr>
          <p:nvPr>
            <p:ph type="body" idx="1"/>
          </p:nvPr>
        </p:nvSpPr>
        <p:spPr>
          <a:xfrm>
            <a:off x="417513" y="1571625"/>
            <a:ext cx="8229600" cy="4530725"/>
          </a:xfrm>
        </p:spPr>
        <p:txBody>
          <a:bodyPr/>
          <a:lstStyle/>
          <a:p>
            <a:pPr marL="0" indent="0" eaLnBrk="1" hangingPunct="1"/>
            <a:r>
              <a:rPr lang="en-GB" altLang="en-US"/>
              <a:t>If children understand Fred </a:t>
            </a:r>
          </a:p>
          <a:p>
            <a:pPr marL="0" indent="0" eaLnBrk="1" hangingPunct="1"/>
            <a:r>
              <a:rPr lang="en-GB" altLang="en-US"/>
              <a:t>they can </a:t>
            </a:r>
            <a:r>
              <a:rPr lang="en-GB" altLang="en-US" i="1"/>
              <a:t>blend</a:t>
            </a:r>
            <a:r>
              <a:rPr lang="en-GB" altLang="en-US"/>
              <a:t> orally</a:t>
            </a:r>
          </a:p>
          <a:p>
            <a:pPr marL="0" indent="0" eaLnBrk="1" hangingPunct="1">
              <a:buFont typeface="Wingdings" panose="05000000000000000000" pitchFamily="2" charset="2"/>
              <a:buNone/>
            </a:pPr>
            <a:endParaRPr lang="en-GB" altLang="en-US" i="1"/>
          </a:p>
          <a:p>
            <a:pPr marL="0" indent="0" eaLnBrk="1" hangingPunct="1">
              <a:buFont typeface="Wingdings" panose="05000000000000000000" pitchFamily="2" charset="2"/>
              <a:buNone/>
            </a:pPr>
            <a:r>
              <a:rPr lang="en-GB" altLang="en-US" i="1"/>
              <a:t>	</a:t>
            </a:r>
          </a:p>
          <a:p>
            <a:pPr marL="0" indent="0" eaLnBrk="1" hangingPunct="1">
              <a:buFont typeface="Wingdings" panose="05000000000000000000" pitchFamily="2" charset="2"/>
              <a:buNone/>
            </a:pPr>
            <a:r>
              <a:rPr lang="en-GB" altLang="en-US" i="1"/>
              <a:t>Blending is needed for reading</a:t>
            </a:r>
          </a:p>
          <a:p>
            <a:pPr marL="0" indent="0" eaLnBrk="1" hangingPunct="1">
              <a:buFont typeface="Wingdings" panose="05000000000000000000" pitchFamily="2" charset="2"/>
              <a:buNone/>
            </a:pPr>
            <a:endParaRPr lang="en-GB" altLang="en-US"/>
          </a:p>
        </p:txBody>
      </p:sp>
      <p:pic>
        <p:nvPicPr>
          <p:cNvPr id="29701" name="Picture 11">
            <a:extLst>
              <a:ext uri="{FF2B5EF4-FFF2-40B4-BE49-F238E27FC236}">
                <a16:creationId xmlns:a16="http://schemas.microsoft.com/office/drawing/2014/main" id="{A09EBA1C-E3BF-A0B0-AC53-AE5FF3A9F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4428">
            <a:off x="3902075" y="434975"/>
            <a:ext cx="19907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itle 1">
            <a:extLst>
              <a:ext uri="{FF2B5EF4-FFF2-40B4-BE49-F238E27FC236}">
                <a16:creationId xmlns:a16="http://schemas.microsoft.com/office/drawing/2014/main" id="{9D6A1CD4-AED1-2E16-AF2E-54BA14DC9F1A}"/>
              </a:ext>
            </a:extLst>
          </p:cNvPr>
          <p:cNvSpPr>
            <a:spLocks noGrp="1"/>
          </p:cNvSpPr>
          <p:nvPr>
            <p:ph type="title"/>
          </p:nvPr>
        </p:nvSpPr>
        <p:spPr>
          <a:xfrm>
            <a:off x="323850" y="344488"/>
            <a:ext cx="8229600" cy="1139825"/>
          </a:xfrm>
        </p:spPr>
        <p:txBody>
          <a:bodyPr/>
          <a:lstStyle/>
          <a:p>
            <a:pPr eaLnBrk="1" hangingPunct="1"/>
            <a:r>
              <a:rPr lang="en-GB" altLang="en-US"/>
              <a:t>Fred...</a:t>
            </a:r>
          </a:p>
        </p:txBody>
      </p:sp>
      <p:pic>
        <p:nvPicPr>
          <p:cNvPr id="29703" name="Picture 7" descr="F:\1ENGLISH\LPS logo colour.jpg">
            <a:extLst>
              <a:ext uri="{FF2B5EF4-FFF2-40B4-BE49-F238E27FC236}">
                <a16:creationId xmlns:a16="http://schemas.microsoft.com/office/drawing/2014/main" id="{41E53618-06F1-BF6A-9819-284F727F8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349250"/>
            <a:ext cx="19240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incewood Primary School - Phonics (Read, Write Inc)">
            <a:extLst>
              <a:ext uri="{FF2B5EF4-FFF2-40B4-BE49-F238E27FC236}">
                <a16:creationId xmlns:a16="http://schemas.microsoft.com/office/drawing/2014/main" id="{11EA04E5-59B6-5BBE-1D8C-7D777AB6B0CD}"/>
              </a:ext>
            </a:extLst>
          </p:cNvPr>
          <p:cNvPicPr>
            <a:picLocks noChangeAspect="1"/>
          </p:cNvPicPr>
          <p:nvPr/>
        </p:nvPicPr>
        <p:blipFill>
          <a:blip r:embed="rId5"/>
          <a:stretch>
            <a:fillRect/>
          </a:stretch>
        </p:blipFill>
        <p:spPr>
          <a:xfrm>
            <a:off x="5812971" y="4312621"/>
            <a:ext cx="2743200" cy="18862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FBC6BE3-706F-77A2-6880-AD8204EDB431}"/>
              </a:ext>
            </a:extLst>
          </p:cNvPr>
          <p:cNvSpPr>
            <a:spLocks noGrp="1"/>
          </p:cNvSpPr>
          <p:nvPr>
            <p:ph type="title"/>
          </p:nvPr>
        </p:nvSpPr>
        <p:spPr/>
        <p:txBody>
          <a:bodyPr/>
          <a:lstStyle/>
          <a:p>
            <a:pPr eaLnBrk="1" hangingPunct="1"/>
            <a:r>
              <a:rPr lang="en-GB" altLang="en-US"/>
              <a:t>Fred...</a:t>
            </a:r>
          </a:p>
        </p:txBody>
      </p:sp>
      <p:sp>
        <p:nvSpPr>
          <p:cNvPr id="22531" name="Content Placeholder 2">
            <a:extLst>
              <a:ext uri="{FF2B5EF4-FFF2-40B4-BE49-F238E27FC236}">
                <a16:creationId xmlns:a16="http://schemas.microsoft.com/office/drawing/2014/main" id="{A74D14C8-24D2-951B-4F3B-4A511171C865}"/>
              </a:ext>
            </a:extLst>
          </p:cNvPr>
          <p:cNvSpPr>
            <a:spLocks noGrp="1"/>
          </p:cNvSpPr>
          <p:nvPr>
            <p:ph idx="1"/>
          </p:nvPr>
        </p:nvSpPr>
        <p:spPr/>
        <p:txBody>
          <a:bodyPr/>
          <a:lstStyle/>
          <a:p>
            <a:pPr marL="0" indent="0" eaLnBrk="1" hangingPunct="1"/>
            <a:r>
              <a:rPr lang="en-GB" altLang="en-US"/>
              <a:t>Fred helps children learn to spell too! </a:t>
            </a:r>
          </a:p>
          <a:p>
            <a:pPr marL="0" indent="0" eaLnBrk="1" hangingPunct="1">
              <a:buFontTx/>
              <a:buNone/>
            </a:pPr>
            <a:r>
              <a:rPr lang="en-GB" altLang="en-US">
                <a:solidFill>
                  <a:srgbClr val="0070C0"/>
                </a:solidFill>
              </a:rPr>
              <a:t>	</a:t>
            </a:r>
          </a:p>
          <a:p>
            <a:pPr marL="0" indent="0" eaLnBrk="1" hangingPunct="1">
              <a:buFontTx/>
              <a:buNone/>
            </a:pPr>
            <a:r>
              <a:rPr lang="en-GB" altLang="en-US">
                <a:solidFill>
                  <a:srgbClr val="0070C0"/>
                </a:solidFill>
              </a:rPr>
              <a:t>Children convert words into sounds</a:t>
            </a:r>
          </a:p>
          <a:p>
            <a:pPr marL="0" indent="0" eaLnBrk="1" hangingPunct="1">
              <a:buFontTx/>
              <a:buNone/>
            </a:pPr>
            <a:endParaRPr lang="en-GB" altLang="en-US"/>
          </a:p>
          <a:p>
            <a:pPr marL="0" indent="0" eaLnBrk="1" hangingPunct="1">
              <a:buFontTx/>
              <a:buNone/>
            </a:pPr>
            <a:r>
              <a:rPr lang="en-GB" altLang="en-US"/>
              <a:t>They press the sounds on to their fingers...</a:t>
            </a:r>
          </a:p>
          <a:p>
            <a:pPr marL="0" indent="0" eaLnBrk="1" hangingPunct="1">
              <a:buFontTx/>
              <a:buNone/>
            </a:pPr>
            <a:r>
              <a:rPr lang="en-GB" altLang="en-US">
                <a:solidFill>
                  <a:srgbClr val="0070C0"/>
                </a:solidFill>
              </a:rPr>
              <a:t>	</a:t>
            </a:r>
          </a:p>
          <a:p>
            <a:pPr marL="0" indent="0" eaLnBrk="1" hangingPunct="1">
              <a:buFontTx/>
              <a:buNone/>
            </a:pPr>
            <a:r>
              <a:rPr lang="en-GB" altLang="en-US">
                <a:solidFill>
                  <a:srgbClr val="0070C0"/>
                </a:solidFill>
              </a:rPr>
              <a:t>We call this </a:t>
            </a:r>
            <a:r>
              <a:rPr lang="en-GB" altLang="en-US" i="1">
                <a:solidFill>
                  <a:srgbClr val="0070C0"/>
                </a:solidFill>
              </a:rPr>
              <a:t>Fred Fingers</a:t>
            </a:r>
          </a:p>
          <a:p>
            <a:pPr marL="0" indent="0" eaLnBrk="1" hangingPunct="1">
              <a:buFont typeface="Wingdings" panose="05000000000000000000" pitchFamily="2" charset="2"/>
              <a:buNone/>
            </a:pPr>
            <a:endParaRPr lang="en-GB" altLang="en-US"/>
          </a:p>
          <a:p>
            <a:pPr marL="0" indent="0" eaLnBrk="1" hangingPunct="1">
              <a:buFont typeface="Wingdings" panose="05000000000000000000" pitchFamily="2" charset="2"/>
              <a:buNone/>
            </a:pPr>
            <a:endParaRPr lang="en-GB" altLang="en-US"/>
          </a:p>
        </p:txBody>
      </p:sp>
      <p:sp>
        <p:nvSpPr>
          <p:cNvPr id="4" name="Date Placeholder 3">
            <a:extLst>
              <a:ext uri="{FF2B5EF4-FFF2-40B4-BE49-F238E27FC236}">
                <a16:creationId xmlns:a16="http://schemas.microsoft.com/office/drawing/2014/main" id="{6524B569-D10B-44F8-8EF6-B374645D5725}"/>
              </a:ext>
            </a:extLst>
          </p:cNvPr>
          <p:cNvSpPr>
            <a:spLocks noGrp="1"/>
          </p:cNvSpPr>
          <p:nvPr>
            <p:ph type="dt" sz="quarter" idx="10"/>
          </p:nvPr>
        </p:nvSpPr>
        <p:spPr/>
        <p:txBody>
          <a:bodyPr/>
          <a:lstStyle/>
          <a:p>
            <a:pPr>
              <a:defRPr/>
            </a:pPr>
            <a:fld id="{8B3D6495-1480-40A2-ADCA-288D8BF4E1EB}" type="datetime1">
              <a:rPr lang="en-US"/>
              <a:pPr>
                <a:defRPr/>
              </a:pPr>
              <a:t>9/29/2025</a:t>
            </a:fld>
            <a:endParaRPr lang="en-US"/>
          </a:p>
        </p:txBody>
      </p:sp>
      <p:pic>
        <p:nvPicPr>
          <p:cNvPr id="31749" name="Picture 5">
            <a:extLst>
              <a:ext uri="{FF2B5EF4-FFF2-40B4-BE49-F238E27FC236}">
                <a16:creationId xmlns:a16="http://schemas.microsoft.com/office/drawing/2014/main" id="{79DD7F7E-FFE1-6BB1-4644-9A28E09E2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4429125"/>
            <a:ext cx="1827212"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1">
            <a:extLst>
              <a:ext uri="{FF2B5EF4-FFF2-40B4-BE49-F238E27FC236}">
                <a16:creationId xmlns:a16="http://schemas.microsoft.com/office/drawing/2014/main" id="{666E3159-9164-4616-2789-B3A2DC28A3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1628">
            <a:off x="3808413" y="452438"/>
            <a:ext cx="19907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F:\1ENGLISH\LPS logo colour.jpg">
            <a:extLst>
              <a:ext uri="{FF2B5EF4-FFF2-40B4-BE49-F238E27FC236}">
                <a16:creationId xmlns:a16="http://schemas.microsoft.com/office/drawing/2014/main" id="{54E51E2F-24BC-143A-5A50-109829C7EC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349250"/>
            <a:ext cx="19240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EAB37F9-CD9F-D33B-66B7-3933FF34CFC8}"/>
              </a:ext>
            </a:extLst>
          </p:cNvPr>
          <p:cNvSpPr>
            <a:spLocks noGrp="1"/>
          </p:cNvSpPr>
          <p:nvPr>
            <p:ph type="title"/>
          </p:nvPr>
        </p:nvSpPr>
        <p:spPr/>
        <p:txBody>
          <a:bodyPr/>
          <a:lstStyle/>
          <a:p>
            <a:pPr eaLnBrk="1" hangingPunct="1"/>
            <a:r>
              <a:rPr lang="en-GB" altLang="en-US"/>
              <a:t>At home…</a:t>
            </a:r>
          </a:p>
        </p:txBody>
      </p:sp>
      <p:sp>
        <p:nvSpPr>
          <p:cNvPr id="26627" name="Content Placeholder 2">
            <a:extLst>
              <a:ext uri="{FF2B5EF4-FFF2-40B4-BE49-F238E27FC236}">
                <a16:creationId xmlns:a16="http://schemas.microsoft.com/office/drawing/2014/main" id="{DE35BD5A-EFF9-6459-BC9D-A6D781610F68}"/>
              </a:ext>
            </a:extLst>
          </p:cNvPr>
          <p:cNvSpPr>
            <a:spLocks noGrp="1"/>
          </p:cNvSpPr>
          <p:nvPr>
            <p:ph idx="1"/>
          </p:nvPr>
        </p:nvSpPr>
        <p:spPr>
          <a:xfrm>
            <a:off x="323850" y="1484313"/>
            <a:ext cx="8229600" cy="4895850"/>
          </a:xfrm>
        </p:spPr>
        <p:txBody>
          <a:bodyPr/>
          <a:lstStyle/>
          <a:p>
            <a:pPr marL="0" indent="0" eaLnBrk="1" hangingPunct="1"/>
            <a:r>
              <a:rPr lang="en-GB" altLang="en-US" sz="2800"/>
              <a:t>Have fun with Fred Talk at home!</a:t>
            </a:r>
          </a:p>
          <a:p>
            <a:pPr marL="0" indent="0" eaLnBrk="1" hangingPunct="1">
              <a:buFont typeface="Wingdings" panose="05000000000000000000" pitchFamily="2" charset="2"/>
              <a:buNone/>
            </a:pPr>
            <a:endParaRPr lang="en-GB" altLang="en-US" sz="2800"/>
          </a:p>
          <a:p>
            <a:pPr marL="0" indent="0" eaLnBrk="1" hangingPunct="1">
              <a:buFont typeface="Wingdings" panose="05000000000000000000" pitchFamily="2" charset="2"/>
              <a:buNone/>
            </a:pPr>
            <a:r>
              <a:rPr lang="en-GB" altLang="en-US" sz="2800" i="1"/>
              <a:t>“What a tidy r-oo-m!”</a:t>
            </a:r>
          </a:p>
          <a:p>
            <a:pPr marL="0" indent="0" eaLnBrk="1" hangingPunct="1">
              <a:buFont typeface="Wingdings" panose="05000000000000000000" pitchFamily="2" charset="2"/>
              <a:buNone/>
            </a:pPr>
            <a:r>
              <a:rPr lang="en-GB" altLang="en-US" sz="2800" i="1"/>
              <a:t>“Where’s your c-oa-t?”   	</a:t>
            </a:r>
          </a:p>
          <a:p>
            <a:pPr marL="0" indent="0" eaLnBrk="1" hangingPunct="1">
              <a:buFont typeface="Wingdings" panose="05000000000000000000" pitchFamily="2" charset="2"/>
              <a:buNone/>
            </a:pPr>
            <a:r>
              <a:rPr lang="en-GB" altLang="en-US" sz="2800" i="1"/>
              <a:t>“Time for b-e-d!”</a:t>
            </a:r>
          </a:p>
          <a:p>
            <a:pPr marL="0" indent="0" eaLnBrk="1" hangingPunct="1">
              <a:buFont typeface="Wingdings" panose="05000000000000000000" pitchFamily="2" charset="2"/>
              <a:buNone/>
            </a:pPr>
            <a:endParaRPr lang="en-GB" altLang="en-US" sz="2400" i="1"/>
          </a:p>
          <a:p>
            <a:pPr marL="0" lvl="1" indent="0" eaLnBrk="1" hangingPunct="1">
              <a:buFont typeface="Wingdings" panose="05000000000000000000" pitchFamily="2" charset="2"/>
              <a:buNone/>
            </a:pPr>
            <a:r>
              <a:rPr lang="en-GB" altLang="en-US" sz="1800" i="1"/>
              <a:t>	back, head, tum, leg, hand, foot, knee</a:t>
            </a:r>
          </a:p>
          <a:p>
            <a:pPr marL="0" lvl="1" indent="0" eaLnBrk="1" hangingPunct="1">
              <a:buFont typeface="Wingdings" panose="05000000000000000000" pitchFamily="2" charset="2"/>
              <a:buNone/>
            </a:pPr>
            <a:r>
              <a:rPr lang="en-GB" altLang="en-US" sz="1800" i="1"/>
              <a:t>	coat, hat, scarf, zip, sock, glove</a:t>
            </a:r>
          </a:p>
          <a:p>
            <a:pPr marL="0" lvl="1" indent="0" eaLnBrk="1" hangingPunct="1">
              <a:buFont typeface="Wingdings" panose="05000000000000000000" pitchFamily="2" charset="2"/>
              <a:buNone/>
            </a:pPr>
            <a:r>
              <a:rPr lang="en-GB" altLang="en-US" sz="1800" i="1"/>
              <a:t>	run, walk, skip, hop, fast, slow, stop, shop</a:t>
            </a:r>
          </a:p>
          <a:p>
            <a:pPr marL="0" lvl="1" indent="0" eaLnBrk="1" hangingPunct="1">
              <a:buFont typeface="Wingdings" panose="05000000000000000000" pitchFamily="2" charset="2"/>
              <a:buNone/>
            </a:pPr>
            <a:r>
              <a:rPr lang="en-GB" altLang="en-US" sz="1800" i="1"/>
              <a:t>	red, blue, green, black,</a:t>
            </a:r>
          </a:p>
          <a:p>
            <a:pPr marL="0" lvl="1" indent="0" eaLnBrk="1" hangingPunct="1">
              <a:buFont typeface="Wingdings" panose="05000000000000000000" pitchFamily="2" charset="2"/>
              <a:buNone/>
            </a:pPr>
            <a:r>
              <a:rPr lang="en-GB" altLang="en-US" sz="1800" i="1"/>
              <a:t>	knife, fork, spoon, plate, bowl, pan</a:t>
            </a:r>
          </a:p>
          <a:p>
            <a:pPr marL="0" lvl="1" indent="0" eaLnBrk="1" hangingPunct="1">
              <a:buFont typeface="Wingdings" panose="05000000000000000000" pitchFamily="2" charset="2"/>
              <a:buNone/>
            </a:pPr>
            <a:r>
              <a:rPr lang="en-GB" altLang="en-US" sz="1800" i="1"/>
              <a:t>	bread, cheese, meat,  soup, jam, cake</a:t>
            </a:r>
          </a:p>
          <a:p>
            <a:pPr marL="0" indent="0" eaLnBrk="1" hangingPunct="1">
              <a:buFont typeface="Wingdings" panose="05000000000000000000" pitchFamily="2" charset="2"/>
              <a:buNone/>
            </a:pPr>
            <a:endParaRPr lang="en-GB" altLang="en-US" sz="2400" i="1"/>
          </a:p>
          <a:p>
            <a:pPr marL="0" indent="0" eaLnBrk="1" hangingPunct="1">
              <a:buFont typeface="Wingdings" panose="05000000000000000000" pitchFamily="2" charset="2"/>
              <a:buNone/>
            </a:pPr>
            <a:endParaRPr lang="en-GB" altLang="en-US" sz="2800"/>
          </a:p>
          <a:p>
            <a:pPr marL="0" indent="0" eaLnBrk="1" hangingPunct="1">
              <a:buFont typeface="Wingdings" panose="05000000000000000000" pitchFamily="2" charset="2"/>
              <a:buNone/>
            </a:pPr>
            <a:endParaRPr lang="en-GB" altLang="en-US" sz="2800"/>
          </a:p>
          <a:p>
            <a:pPr marL="0" indent="0" eaLnBrk="1" hangingPunct="1">
              <a:buFont typeface="Wingdings" panose="05000000000000000000" pitchFamily="2" charset="2"/>
              <a:buNone/>
            </a:pPr>
            <a:endParaRPr lang="en-GB" altLang="en-US" sz="2800"/>
          </a:p>
          <a:p>
            <a:pPr marL="0" indent="0" eaLnBrk="1" hangingPunct="1">
              <a:buFont typeface="Wingdings" panose="05000000000000000000" pitchFamily="2" charset="2"/>
              <a:buNone/>
            </a:pPr>
            <a:endParaRPr lang="en-GB" altLang="en-US" sz="2800"/>
          </a:p>
        </p:txBody>
      </p:sp>
      <p:sp>
        <p:nvSpPr>
          <p:cNvPr id="4" name="Date Placeholder 3">
            <a:extLst>
              <a:ext uri="{FF2B5EF4-FFF2-40B4-BE49-F238E27FC236}">
                <a16:creationId xmlns:a16="http://schemas.microsoft.com/office/drawing/2014/main" id="{7518A024-0C6D-486B-8A53-71327DABC0B3}"/>
              </a:ext>
            </a:extLst>
          </p:cNvPr>
          <p:cNvSpPr>
            <a:spLocks noGrp="1"/>
          </p:cNvSpPr>
          <p:nvPr>
            <p:ph type="dt" sz="quarter" idx="10"/>
          </p:nvPr>
        </p:nvSpPr>
        <p:spPr/>
        <p:txBody>
          <a:bodyPr/>
          <a:lstStyle/>
          <a:p>
            <a:pPr>
              <a:defRPr/>
            </a:pPr>
            <a:fld id="{8B3D6495-1480-40A2-ADCA-288D8BF4E1EB}" type="datetime1">
              <a:rPr lang="en-US"/>
              <a:pPr>
                <a:defRPr/>
              </a:pPr>
              <a:t>9/29/2025</a:t>
            </a:fld>
            <a:endParaRPr lang="en-US"/>
          </a:p>
        </p:txBody>
      </p:sp>
      <p:pic>
        <p:nvPicPr>
          <p:cNvPr id="33797" name="Picture 7" descr="F:\1ENGLISH\LPS logo colour.jpg">
            <a:extLst>
              <a:ext uri="{FF2B5EF4-FFF2-40B4-BE49-F238E27FC236}">
                <a16:creationId xmlns:a16="http://schemas.microsoft.com/office/drawing/2014/main" id="{93B8AFAA-DE9F-4F9B-228C-C250B7D32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49250"/>
            <a:ext cx="19240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Fred Talk – Blending skills. | Read write inc, Reading writing, Phonics ...">
            <a:extLst>
              <a:ext uri="{FF2B5EF4-FFF2-40B4-BE49-F238E27FC236}">
                <a16:creationId xmlns:a16="http://schemas.microsoft.com/office/drawing/2014/main" id="{BE639E9C-D3B6-1029-C684-3DFA20CDF38A}"/>
              </a:ext>
            </a:extLst>
          </p:cNvPr>
          <p:cNvPicPr>
            <a:picLocks noChangeAspect="1"/>
          </p:cNvPicPr>
          <p:nvPr/>
        </p:nvPicPr>
        <p:blipFill>
          <a:blip r:embed="rId4"/>
          <a:stretch>
            <a:fillRect/>
          </a:stretch>
        </p:blipFill>
        <p:spPr>
          <a:xfrm>
            <a:off x="6749214" y="2865689"/>
            <a:ext cx="2129255" cy="2129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2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627">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theme/theme1.xml><?xml version="1.0" encoding="utf-8"?>
<a:theme xmlns:a="http://schemas.openxmlformats.org/drawingml/2006/main" name="Default Theme">
  <a:themeElements>
    <a:clrScheme name="Custom 4">
      <a:dk1>
        <a:srgbClr val="2D2D2D"/>
      </a:dk1>
      <a:lt1>
        <a:sysClr val="window" lastClr="FFFFFF"/>
      </a:lt1>
      <a:dk2>
        <a:srgbClr val="5A5A5A"/>
      </a:dk2>
      <a:lt2>
        <a:srgbClr val="EEECE1"/>
      </a:lt2>
      <a:accent1>
        <a:srgbClr val="FFC000"/>
      </a:accent1>
      <a:accent2>
        <a:srgbClr val="FFD200"/>
      </a:accent2>
      <a:accent3>
        <a:srgbClr val="CF9C00"/>
      </a:accent3>
      <a:accent4>
        <a:srgbClr val="A0A0A0"/>
      </a:accent4>
      <a:accent5>
        <a:srgbClr val="787878"/>
      </a:accent5>
      <a:accent6>
        <a:srgbClr val="5A5A5A"/>
      </a:accent6>
      <a:hlink>
        <a:srgbClr val="CF9C00"/>
      </a:hlink>
      <a:folHlink>
        <a:srgbClr val="787878"/>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982656d-5109-4f73-ac8e-22c019dcfe8f">X6VYP5PYVXV2-546915610-487829</_dlc_DocId>
    <_dlc_DocIdUrl xmlns="d982656d-5109-4f73-ac8e-22c019dcfe8f">
      <Url>https://lpsherefordschuk.sharepoint.com/sites/Common.Staff/_layouts/15/DocIdRedir.aspx?ID=X6VYP5PYVXV2-546915610-487829</Url>
      <Description>X6VYP5PYVXV2-546915610-487829</Description>
    </_dlc_DocIdUrl>
    <lcf76f155ced4ddcb4097134ff3c332f xmlns="95dabf31-3be9-4639-ae55-43deb7540df1">
      <Terms xmlns="http://schemas.microsoft.com/office/infopath/2007/PartnerControls"/>
    </lcf76f155ced4ddcb4097134ff3c332f>
    <TaxCatchAll xmlns="d982656d-5109-4f73-ac8e-22c019dcfe8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LongProperties xmlns="http://schemas.microsoft.com/office/2006/metadata/longProperties"/>
</file>

<file path=customXml/item5.xml><?xml version="1.0" encoding="utf-8"?>
<ct:contentTypeSchema xmlns:ct="http://schemas.microsoft.com/office/2006/metadata/contentType" xmlns:ma="http://schemas.microsoft.com/office/2006/metadata/properties/metaAttributes" ct:_="" ma:_="" ma:contentTypeName="Document" ma:contentTypeID="0x0101004E81739AD4F02146871F2FB47D53748C" ma:contentTypeVersion="16" ma:contentTypeDescription="Create a new document." ma:contentTypeScope="" ma:versionID="f6172c1c87d477a11f25f6d9ea4e4daf">
  <xsd:schema xmlns:xsd="http://www.w3.org/2001/XMLSchema" xmlns:xs="http://www.w3.org/2001/XMLSchema" xmlns:p="http://schemas.microsoft.com/office/2006/metadata/properties" xmlns:ns2="d982656d-5109-4f73-ac8e-22c019dcfe8f" xmlns:ns3="95dabf31-3be9-4639-ae55-43deb7540df1" targetNamespace="http://schemas.microsoft.com/office/2006/metadata/properties" ma:root="true" ma:fieldsID="25cf1d3110b56cfc76eb60966c9577b5" ns2:_="" ns3:_="">
    <xsd:import namespace="d982656d-5109-4f73-ac8e-22c019dcfe8f"/>
    <xsd:import namespace="95dabf31-3be9-4639-ae55-43deb7540df1"/>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lcf76f155ced4ddcb4097134ff3c332f" minOccurs="0"/>
                <xsd:element ref="ns2:TaxCatchAll" minOccurs="0"/>
                <xsd:element ref="ns3:MediaServiceOCR"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2656d-5109-4f73-ac8e-22c019dcfe8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6098c42-4b63-4057-b257-25f7b13ee576}" ma:internalName="TaxCatchAll" ma:showField="CatchAllData" ma:web="d982656d-5109-4f73-ac8e-22c019dcfe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dabf31-3be9-4639-ae55-43deb7540df1"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48fdc79-d9a3-4e89-8d6c-54c0eff31db4"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020B9F-6FE7-4040-B57D-BF3E9C600F6A}">
  <ds:schemaRefs>
    <ds:schemaRef ds:uri="http://schemas.microsoft.com/office/2006/metadata/properties"/>
    <ds:schemaRef ds:uri="http://schemas.microsoft.com/office/infopath/2007/PartnerControls"/>
    <ds:schemaRef ds:uri="d982656d-5109-4f73-ac8e-22c019dcfe8f"/>
    <ds:schemaRef ds:uri="95dabf31-3be9-4639-ae55-43deb7540df1"/>
  </ds:schemaRefs>
</ds:datastoreItem>
</file>

<file path=customXml/itemProps2.xml><?xml version="1.0" encoding="utf-8"?>
<ds:datastoreItem xmlns:ds="http://schemas.openxmlformats.org/officeDocument/2006/customXml" ds:itemID="{88A0DB63-DDDB-4256-BB78-34DF4896539C}">
  <ds:schemaRefs>
    <ds:schemaRef ds:uri="http://schemas.microsoft.com/sharepoint/v3/contenttype/forms"/>
  </ds:schemaRefs>
</ds:datastoreItem>
</file>

<file path=customXml/itemProps3.xml><?xml version="1.0" encoding="utf-8"?>
<ds:datastoreItem xmlns:ds="http://schemas.openxmlformats.org/officeDocument/2006/customXml" ds:itemID="{BC548138-7272-4BBB-A7F5-731236A555CD}">
  <ds:schemaRefs>
    <ds:schemaRef ds:uri="http://schemas.microsoft.com/sharepoint/events"/>
  </ds:schemaRefs>
</ds:datastoreItem>
</file>

<file path=customXml/itemProps4.xml><?xml version="1.0" encoding="utf-8"?>
<ds:datastoreItem xmlns:ds="http://schemas.openxmlformats.org/officeDocument/2006/customXml" ds:itemID="{5CFA20E5-8F67-4030-965D-EA63B3668C70}">
  <ds:schemaRefs>
    <ds:schemaRef ds:uri="http://schemas.microsoft.com/office/2006/metadata/longProperties"/>
  </ds:schemaRefs>
</ds:datastoreItem>
</file>

<file path=customXml/itemProps5.xml><?xml version="1.0" encoding="utf-8"?>
<ds:datastoreItem xmlns:ds="http://schemas.openxmlformats.org/officeDocument/2006/customXml" ds:itemID="{BF64BFB1-F8CB-4B47-A27F-55123A1FDC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82656d-5109-4f73-ac8e-22c019dcfe8f"/>
    <ds:schemaRef ds:uri="95dabf31-3be9-4639-ae55-43deb7540d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1224</TotalTime>
  <Words>1012</Words>
  <Application>Microsoft Office PowerPoint</Application>
  <PresentationFormat>On-screen Show (4:3)</PresentationFormat>
  <Paragraphs>117</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Theme</vt:lpstr>
      <vt:lpstr>Phonics- September 2025 </vt:lpstr>
      <vt:lpstr>WHAT DOES ‘PHONICS’ MEAN?</vt:lpstr>
      <vt:lpstr>Sounds</vt:lpstr>
      <vt:lpstr>Graphemes</vt:lpstr>
      <vt:lpstr>The complex English alphabetic code</vt:lpstr>
      <vt:lpstr>Fred...</vt:lpstr>
      <vt:lpstr>Fred...</vt:lpstr>
      <vt:lpstr>Fred...</vt:lpstr>
      <vt:lpstr>At home…</vt:lpstr>
      <vt:lpstr>Other ways to have fun with Phonics!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dc:creator>
  <cp:lastModifiedBy>Gemma Eckley</cp:lastModifiedBy>
  <cp:revision>140</cp:revision>
  <cp:lastPrinted>2015-10-08T09:01:40Z</cp:lastPrinted>
  <dcterms:created xsi:type="dcterms:W3CDTF">2012-11-28T17:47:33Z</dcterms:created>
  <dcterms:modified xsi:type="dcterms:W3CDTF">2025-09-29T14:54:11Z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Gemma Eckley</vt:lpwstr>
  </property>
  <property fmtid="{D5CDD505-2E9C-101B-9397-08002B2CF9AE}" pid="3" name="Order">
    <vt:lpwstr>1011600.00000000</vt:lpwstr>
  </property>
  <property fmtid="{D5CDD505-2E9C-101B-9397-08002B2CF9AE}" pid="4" name="display_urn:schemas-microsoft-com:office:office#Author">
    <vt:lpwstr>Gemma Eckley</vt:lpwstr>
  </property>
  <property fmtid="{D5CDD505-2E9C-101B-9397-08002B2CF9AE}" pid="5" name="_dlc_DocId">
    <vt:lpwstr>X6VYP5PYVXV2-546915610-486919</vt:lpwstr>
  </property>
  <property fmtid="{D5CDD505-2E9C-101B-9397-08002B2CF9AE}" pid="6" name="_dlc_DocIdItemGuid">
    <vt:lpwstr>6cff42e2-8541-4130-b6fb-37c1ad5844f7</vt:lpwstr>
  </property>
  <property fmtid="{D5CDD505-2E9C-101B-9397-08002B2CF9AE}" pid="7" name="_dlc_DocIdUrl">
    <vt:lpwstr>https://lpsherefordschuk.sharepoint.com/sites/Common.Staff/_layouts/15/DocIdRedir.aspx?ID=X6VYP5PYVXV2-546915610-486919, X6VYP5PYVXV2-546915610-486919</vt:lpwstr>
  </property>
  <property fmtid="{D5CDD505-2E9C-101B-9397-08002B2CF9AE}" pid="8" name="ContentTypeId">
    <vt:lpwstr>0x0101004E81739AD4F02146871F2FB47D53748C</vt:lpwstr>
  </property>
  <property fmtid="{D5CDD505-2E9C-101B-9397-08002B2CF9AE}" pid="9" name="MediaServiceImageTags">
    <vt:lpwstr/>
  </property>
</Properties>
</file>